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Lst>
  <p:notesMasterIdLst>
    <p:notesMasterId r:id="rId5"/>
  </p:notesMasterIdLst>
  <p:sldIdLst>
    <p:sldId id="508" r:id="rId4"/>
    <p:sldId id="562" r:id="rId6"/>
    <p:sldId id="455" r:id="rId7"/>
    <p:sldId id="584" r:id="rId8"/>
    <p:sldId id="603" r:id="rId9"/>
    <p:sldId id="621" r:id="rId10"/>
    <p:sldId id="516" r:id="rId11"/>
    <p:sldId id="518" r:id="rId12"/>
    <p:sldId id="527" r:id="rId13"/>
    <p:sldId id="545" r:id="rId14"/>
    <p:sldId id="550" r:id="rId15"/>
    <p:sldId id="548" r:id="rId16"/>
    <p:sldId id="636" r:id="rId17"/>
    <p:sldId id="637" r:id="rId18"/>
    <p:sldId id="531" r:id="rId19"/>
    <p:sldId id="625" r:id="rId20"/>
    <p:sldId id="623" r:id="rId21"/>
    <p:sldId id="559" r:id="rId22"/>
    <p:sldId id="534" r:id="rId23"/>
    <p:sldId id="537"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5" userDrawn="1">
          <p15:clr>
            <a:srgbClr val="A4A3A4"/>
          </p15:clr>
        </p15:guide>
        <p15:guide id="2" pos="38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 id="3" name="作者" initials="A" lastIdx="0" clrIdx="1"/>
  <p:cmAuthor id="2" name="赵巍" initials="赵" lastIdx="0" clrIdx="0"/>
  <p:cmAuthor id="0" name="iLearning" initials="i" lastIdx="0" clrIdx="0"/>
  <p:cmAuthor id="4" name="Vicky WJY" initials="V" lastIdx="0" clrIdx="3"/>
  <p:cmAuthor id="5" name="Author" initials="A" lastIdx="0" clrIdx="4"/>
  <p:cmAuthor id="7" name="Administrator" initials="A" lastIdx="8" clrIdx="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13F6"/>
    <a:srgbClr val="FA02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showGuides="1">
      <p:cViewPr varScale="1">
        <p:scale>
          <a:sx n="70" d="100"/>
          <a:sy n="70" d="100"/>
        </p:scale>
        <p:origin x="-870" y="-108"/>
      </p:cViewPr>
      <p:guideLst>
        <p:guide orient="horz" pos="2235"/>
        <p:guide pos="3843"/>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294.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3.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4.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5.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6.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7.xml><?xml version="1.0" encoding="utf-8"?>
<p:cmLst xmlns:a="http://schemas.openxmlformats.org/drawingml/2006/main" xmlns:r="http://schemas.openxmlformats.org/officeDocument/2006/relationships" xmlns:p="http://schemas.openxmlformats.org/presentationml/2006/main">
  <p:cm authorId="7" idx="1">
    <p:pos x="10" y="10"/>
    <p:text/>
  </p:cm>
</p:cmLst>
</file>

<file path=ppt/comments/comment8.xml><?xml version="1.0" encoding="utf-8"?>
<p:cmLst xmlns:a="http://schemas.openxmlformats.org/drawingml/2006/main" xmlns:r="http://schemas.openxmlformats.org/officeDocument/2006/relationships" xmlns:p="http://schemas.openxmlformats.org/presentationml/2006/main">
  <p:cm authorId="7" idx="1">
    <p:pos x="10" y="10"/>
    <p:text/>
  </p:cm>
</p:cmLst>
</file>

<file path=ppt/notesMasters/_rels/notesMaster1.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6280" y="1143000"/>
            <a:ext cx="5485440" cy="3086100"/>
          </a:xfrm>
        </p:spPr>
      </p:sp>
      <p:sp>
        <p:nvSpPr>
          <p:cNvPr id="3" name="备注占位符 2"/>
          <p:cNvSpPr>
            <a:spLocks noGrp="1"/>
          </p:cNvSpPr>
          <p:nvPr>
            <p:ph type="body" idx="1"/>
            <p:custDataLst>
              <p:tags r:id="rId4"/>
            </p:custDataLst>
          </p:nvPr>
        </p:nvSpPr>
        <p:spPr/>
        <p:txBody>
          <a:bodyPr/>
          <a:lstStyle/>
          <a:p>
            <a:endParaRPr lang="en-US" altLang="zh-CN"/>
          </a:p>
        </p:txBody>
      </p:sp>
      <p:sp>
        <p:nvSpPr>
          <p:cNvPr id="4" name="灯片编号占位符 3"/>
          <p:cNvSpPr>
            <a:spLocks noGrp="1"/>
          </p:cNvSpPr>
          <p:nvPr>
            <p:ph type="sldNum" sz="quarter" idx="10"/>
            <p:custDataLst>
              <p:tags r:id="rId5"/>
            </p:custDataLst>
          </p:nvPr>
        </p:nvSpPr>
        <p:spPr/>
        <p:txBody>
          <a:bodyPr/>
          <a:lstStyle/>
          <a:p>
            <a:fld id="{E2BF86D4-CD65-4638-B5DE-85256906A7D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524000" y="1122363"/>
            <a:ext cx="9144000" cy="2387600"/>
          </a:xfrm>
        </p:spPr>
        <p:txBody>
          <a:bodyPr anchor="b">
            <a:normAutofit/>
          </a:bodyPr>
          <a:lstStyle>
            <a:lvl1pPr algn="ctr">
              <a:defRPr sz="7200" b="0"/>
            </a:lvl1pPr>
          </a:lstStyle>
          <a:p>
            <a:r>
              <a:rPr lang="zh-CN" altLang="en-US"/>
              <a:t>单击此处编辑标题</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838200" y="551545"/>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2"/>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custDataLst>
              <p:tags r:id="rId4"/>
            </p:custDataLst>
          </p:nvPr>
        </p:nvSpPr>
        <p:spPr>
          <a:xfrm>
            <a:off x="6197600" y="1600200"/>
            <a:ext cx="53848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custDataLst>
              <p:tags r:id="rId5"/>
            </p:custDataLst>
          </p:nvPr>
        </p:nvSpPr>
        <p:spPr>
          <a:xfrm>
            <a:off x="6197600" y="3938590"/>
            <a:ext cx="53848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609600" y="1600202"/>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2"/>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custDataLst>
              <p:tags r:id="rId3"/>
            </p:custDataLst>
          </p:nvPr>
        </p:nvSpPr>
        <p:spPr>
          <a:xfrm>
            <a:off x="609600" y="1600200"/>
            <a:ext cx="53848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custDataLst>
              <p:tags r:id="rId4"/>
            </p:custDataLst>
          </p:nvPr>
        </p:nvSpPr>
        <p:spPr>
          <a:xfrm>
            <a:off x="6197600" y="1600200"/>
            <a:ext cx="53848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custDataLst>
              <p:tags r:id="rId5"/>
            </p:custDataLst>
          </p:nvPr>
        </p:nvSpPr>
        <p:spPr>
          <a:xfrm>
            <a:off x="609600" y="3938590"/>
            <a:ext cx="53848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custDataLst>
              <p:tags r:id="rId6"/>
            </p:custDataLst>
          </p:nvPr>
        </p:nvSpPr>
        <p:spPr>
          <a:xfrm>
            <a:off x="6197600" y="3938590"/>
            <a:ext cx="53848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914400" y="2130427"/>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963084" y="4406902"/>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1"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09601"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839200" y="274640"/>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00" y="274640"/>
            <a:ext cx="80264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5CAADBD5-FF6F-4F1F-AF78-B518D2CD176F}"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21C2A10-E97F-46DF-9873-696D05EB38D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7"/>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9"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9"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1"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1"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5CAADBD5-FF6F-4F1F-AF78-B518D2CD176F}"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21C2A10-E97F-46DF-9873-696D05EB38D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838202" y="713675"/>
            <a:ext cx="4681655" cy="1428161"/>
          </a:xfrm>
        </p:spPr>
        <p:txBody>
          <a:bodyPr anchor="t" anchorCtr="0">
            <a:normAutofit/>
          </a:bodyPr>
          <a:lstStyle>
            <a:lvl1pPr>
              <a:defRPr sz="3600"/>
            </a:lvl1pPr>
          </a:lstStyle>
          <a:p>
            <a:r>
              <a:rPr lang="zh-CN" altLang="en-US"/>
              <a:t>单击此处编辑标题</a:t>
            </a:r>
            <a:endParaRPr lang="zh-CN" altLang="en-US"/>
          </a:p>
        </p:txBody>
      </p:sp>
      <p:sp>
        <p:nvSpPr>
          <p:cNvPr id="3" name="图片占位符 2"/>
          <p:cNvSpPr>
            <a:spLocks noGrp="1" noChangeAspect="1"/>
          </p:cNvSpPr>
          <p:nvPr>
            <p:ph type="pic" idx="1"/>
            <p:custDataLst>
              <p:tags r:id="rId3"/>
            </p:custDataLst>
          </p:nvPr>
        </p:nvSpPr>
        <p:spPr>
          <a:xfrm>
            <a:off x="5642517" y="713673"/>
            <a:ext cx="5711883"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8202" y="2313873"/>
            <a:ext cx="4681655"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444900" y="365125"/>
            <a:ext cx="908901" cy="5811838"/>
          </a:xfrm>
        </p:spPr>
        <p:txBody>
          <a:bodyPr vert="eaVert">
            <a:normAutofit/>
          </a:bodyPr>
          <a:lstStyle>
            <a:lvl1pPr>
              <a:defRPr sz="4400"/>
            </a:lvl1pPr>
          </a:lstStyle>
          <a:p>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838200" y="365125"/>
            <a:ext cx="9446443"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file:///D:\qq&#25991;&#20214;\712321467\Image\C2C\Image2\%7b75232B38-A165-1FB7-499C-2E1C792CACB5%7d.png" TargetMode="External"/><Relationship Id="rId22" Type="http://schemas.openxmlformats.org/officeDocument/2006/relationships/image" Target="../media/image1.png"/><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slideLayout" Target="../slideLayouts/slideLayout2.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0" Type="http://schemas.openxmlformats.org/officeDocument/2006/relationships/theme" Target="../theme/theme2.xml"/><Relationship Id="rId2" Type="http://schemas.openxmlformats.org/officeDocument/2006/relationships/slideLayout" Target="../slideLayouts/slideLayout16.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1.png"/><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日期占位符 3"/>
          <p:cNvSpPr>
            <a:spLocks noGrp="1"/>
          </p:cNvSpPr>
          <p:nvPr>
            <p:ph type="dt" sz="half" idx="2"/>
            <p:custDataLst>
              <p:tags r:id="rId17"/>
            </p:custDataLst>
          </p:nvPr>
        </p:nvSpPr>
        <p:spPr>
          <a:xfrm>
            <a:off x="838200" y="6356352"/>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a:p>
        </p:txBody>
      </p:sp>
      <p:sp>
        <p:nvSpPr>
          <p:cNvPr id="10" name="页脚占位符 4"/>
          <p:cNvSpPr>
            <a:spLocks noGrp="1"/>
          </p:cNvSpPr>
          <p:nvPr>
            <p:ph type="ftr" sz="quarter" idx="3"/>
            <p:custDataLst>
              <p:tags r:id="rId18"/>
            </p:custDataLst>
          </p:nvPr>
        </p:nvSpPr>
        <p:spPr>
          <a:xfrm>
            <a:off x="4038600" y="6356352"/>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custDataLst>
              <p:tags r:id="rId19"/>
            </p:custDataLst>
          </p:nvPr>
        </p:nvSpPr>
        <p:spPr>
          <a:xfrm>
            <a:off x="8610600" y="6356352"/>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p:custDataLst>
              <p:tags r:id="rId20"/>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2" name="图片 1073743875" descr="学科网 zxxk.com"/>
          <p:cNvPicPr>
            <a:picLocks noChangeAspect="1"/>
          </p:cNvPicPr>
          <p:nvPr>
            <p:custDataLst>
              <p:tags r:id="rId21"/>
            </p:custDataLst>
          </p:nvPr>
        </p:nvPicPr>
        <p:blipFill>
          <a:blip r:embed="rId22" r:link="rId23"/>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custDataLst>
              <p:tags r:id="rId12"/>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custDataLst>
              <p:tags r:id="rId13"/>
            </p:custDataLst>
          </p:nvPr>
        </p:nvSpPr>
        <p:spPr>
          <a:xfrm>
            <a:off x="609600" y="1600202"/>
            <a:ext cx="109728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custDataLst>
              <p:tags r:id="rId14"/>
            </p:custDataLst>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spcBef>
                <a:spcPct val="0"/>
              </a:spcBef>
              <a:buFontTx/>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custDataLst>
              <p:tags r:id="rId15"/>
            </p:custDataLst>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buFontTx/>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custDataLst>
              <p:tags r:id="rId16"/>
            </p:custDataLst>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p>
            <a:pPr lvl="0" algn="r" eaLnBrk="1" fontAlgn="base" hangingPunct="1">
              <a:spcBef>
                <a:spcPct val="0"/>
              </a:spcBef>
            </a:pPr>
            <a:fld id="{9A0DB2DC-4C9A-4742-B13C-FB6460FD3503}" type="slidenum">
              <a:rPr lang="en-US" altLang="zh-CN" sz="1400" strike="noStrike" noProof="1">
                <a:latin typeface="Arial" panose="020B0604020202020204" pitchFamily="34" charset="0"/>
                <a:ea typeface="宋体" panose="02010600030101010101" pitchFamily="2" charset="-122"/>
                <a:cs typeface="+mn-ea"/>
              </a:rPr>
            </a:fld>
            <a:endParaRPr lang="en-US" altLang="zh-CN" sz="1400" strike="noStrike" noProof="1"/>
          </a:p>
        </p:txBody>
      </p:sp>
      <p:pic>
        <p:nvPicPr>
          <p:cNvPr id="1031"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5.png"/><Relationship Id="rId7" Type="http://schemas.openxmlformats.org/officeDocument/2006/relationships/image" Target="../media/image4.jpeg"/><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image" Target="../media/image3.png"/><Relationship Id="rId3" Type="http://schemas.openxmlformats.org/officeDocument/2006/relationships/tags" Target="../tags/tag140.xml"/><Relationship Id="rId2" Type="http://schemas.openxmlformats.org/officeDocument/2006/relationships/image" Target="../media/image2.jpeg"/><Relationship Id="rId10" Type="http://schemas.openxmlformats.org/officeDocument/2006/relationships/notesSlide" Target="../notesSlides/notesSlide1.xml"/><Relationship Id="rId1" Type="http://schemas.openxmlformats.org/officeDocument/2006/relationships/tags" Target="../tags/tag139.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image" Target="../media/image22.png"/><Relationship Id="rId5" Type="http://schemas.openxmlformats.org/officeDocument/2006/relationships/tags" Target="../tags/tag230.xml"/><Relationship Id="rId4" Type="http://schemas.openxmlformats.org/officeDocument/2006/relationships/image" Target="../media/image9.png"/><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image" Target="../media/image23.png"/><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image" Target="../media/image9.png"/><Relationship Id="rId2" Type="http://schemas.openxmlformats.org/officeDocument/2006/relationships/tags" Target="../tags/tag232.xml"/><Relationship Id="rId10" Type="http://schemas.openxmlformats.org/officeDocument/2006/relationships/comments" Target="../comments/comment4.xml"/><Relationship Id="rId1" Type="http://schemas.openxmlformats.org/officeDocument/2006/relationships/tags" Target="../tags/tag231.xml"/></Relationships>
</file>

<file path=ppt/slides/_rels/slide12.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5" Type="http://schemas.openxmlformats.org/officeDocument/2006/relationships/slideLayout" Target="../slideLayouts/slideLayout21.xml"/><Relationship Id="rId24" Type="http://schemas.openxmlformats.org/officeDocument/2006/relationships/image" Target="../media/image24.png"/><Relationship Id="rId23" Type="http://schemas.openxmlformats.org/officeDocument/2006/relationships/tags" Target="../tags/tag257.xml"/><Relationship Id="rId22" Type="http://schemas.openxmlformats.org/officeDocument/2006/relationships/tags" Target="../tags/tag256.xml"/><Relationship Id="rId21" Type="http://schemas.openxmlformats.org/officeDocument/2006/relationships/tags" Target="../tags/tag255.xml"/><Relationship Id="rId20" Type="http://schemas.openxmlformats.org/officeDocument/2006/relationships/image" Target="../media/image11.jpeg"/><Relationship Id="rId2" Type="http://schemas.openxmlformats.org/officeDocument/2006/relationships/tags" Target="../tags/tag238.xml"/><Relationship Id="rId19" Type="http://schemas.openxmlformats.org/officeDocument/2006/relationships/tags" Target="../tags/tag254.xml"/><Relationship Id="rId18" Type="http://schemas.openxmlformats.org/officeDocument/2006/relationships/tags" Target="../tags/tag253.xml"/><Relationship Id="rId17" Type="http://schemas.openxmlformats.org/officeDocument/2006/relationships/tags" Target="../tags/tag252.xml"/><Relationship Id="rId16" Type="http://schemas.openxmlformats.org/officeDocument/2006/relationships/image" Target="../media/image9.png"/><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7.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image" Target="../media/image9.png"/><Relationship Id="rId1" Type="http://schemas.openxmlformats.org/officeDocument/2006/relationships/tags" Target="../tags/tag25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image" Target="../media/image9.png"/><Relationship Id="rId3" Type="http://schemas.openxmlformats.org/officeDocument/2006/relationships/tags" Target="../tags/tag262.xml"/><Relationship Id="rId2" Type="http://schemas.openxmlformats.org/officeDocument/2006/relationships/image" Target="../media/image26.jpeg"/><Relationship Id="rId1" Type="http://schemas.openxmlformats.org/officeDocument/2006/relationships/image" Target="../media/image25.jpeg"/></Relationships>
</file>

<file path=ppt/slides/_rels/slide15.xml.rels><?xml version="1.0" encoding="UTF-8" standalone="yes"?>
<Relationships xmlns="http://schemas.openxmlformats.org/package/2006/relationships"><Relationship Id="rId9" Type="http://schemas.openxmlformats.org/officeDocument/2006/relationships/comments" Target="../comments/comment5.xml"/><Relationship Id="rId8" Type="http://schemas.openxmlformats.org/officeDocument/2006/relationships/slideLayout" Target="../slideLayouts/slideLayout21.xml"/><Relationship Id="rId7" Type="http://schemas.openxmlformats.org/officeDocument/2006/relationships/image" Target="../media/image27.png"/><Relationship Id="rId6" Type="http://schemas.openxmlformats.org/officeDocument/2006/relationships/image" Target="../media/image11.jpeg"/><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image" Target="../media/image9.png"/><Relationship Id="rId2" Type="http://schemas.openxmlformats.org/officeDocument/2006/relationships/tags" Target="../tags/tag266.xml"/><Relationship Id="rId1" Type="http://schemas.openxmlformats.org/officeDocument/2006/relationships/tags" Target="../tags/tag265.xml"/></Relationships>
</file>

<file path=ppt/slides/_rels/slide16.xml.rels><?xml version="1.0" encoding="UTF-8" standalone="yes"?>
<Relationships xmlns="http://schemas.openxmlformats.org/package/2006/relationships"><Relationship Id="rId9" Type="http://schemas.openxmlformats.org/officeDocument/2006/relationships/comments" Target="../comments/comment6.xml"/><Relationship Id="rId8" Type="http://schemas.openxmlformats.org/officeDocument/2006/relationships/slideLayout" Target="../slideLayouts/slideLayout21.xml"/><Relationship Id="rId7" Type="http://schemas.openxmlformats.org/officeDocument/2006/relationships/tags" Target="../tags/tag272.xml"/><Relationship Id="rId6" Type="http://schemas.openxmlformats.org/officeDocument/2006/relationships/image" Target="../media/image28.png"/><Relationship Id="rId5" Type="http://schemas.openxmlformats.org/officeDocument/2006/relationships/image" Target="../media/image11.jpeg"/><Relationship Id="rId4" Type="http://schemas.openxmlformats.org/officeDocument/2006/relationships/tags" Target="../tags/tag271.xml"/><Relationship Id="rId3" Type="http://schemas.openxmlformats.org/officeDocument/2006/relationships/image" Target="../media/image9.png"/><Relationship Id="rId2" Type="http://schemas.openxmlformats.org/officeDocument/2006/relationships/tags" Target="../tags/tag270.xml"/><Relationship Id="rId1" Type="http://schemas.openxmlformats.org/officeDocument/2006/relationships/tags" Target="../tags/tag269.xml"/></Relationships>
</file>

<file path=ppt/slides/_rels/slide17.xml.rels><?xml version="1.0" encoding="UTF-8" standalone="yes"?>
<Relationships xmlns="http://schemas.openxmlformats.org/package/2006/relationships"><Relationship Id="rId6" Type="http://schemas.openxmlformats.org/officeDocument/2006/relationships/comments" Target="../comments/comment7.xml"/><Relationship Id="rId5" Type="http://schemas.openxmlformats.org/officeDocument/2006/relationships/slideLayout" Target="../slideLayouts/slideLayout21.xml"/><Relationship Id="rId4" Type="http://schemas.openxmlformats.org/officeDocument/2006/relationships/tags" Target="../tags/tag275.xml"/><Relationship Id="rId3" Type="http://schemas.openxmlformats.org/officeDocument/2006/relationships/image" Target="../media/image9.png"/><Relationship Id="rId2" Type="http://schemas.openxmlformats.org/officeDocument/2006/relationships/tags" Target="../tags/tag274.xml"/><Relationship Id="rId1" Type="http://schemas.openxmlformats.org/officeDocument/2006/relationships/tags" Target="../tags/tag273.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image" Target="../media/image9.png"/><Relationship Id="rId1" Type="http://schemas.openxmlformats.org/officeDocument/2006/relationships/tags" Target="../tags/tag276.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image" Target="../media/image29.png"/><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image" Target="../media/image9.png"/><Relationship Id="rId2" Type="http://schemas.openxmlformats.org/officeDocument/2006/relationships/tags" Target="../tags/tag282.xml"/><Relationship Id="rId1" Type="http://schemas.openxmlformats.org/officeDocument/2006/relationships/tags" Target="../tags/tag281.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image" Target="../media/image7.png"/><Relationship Id="rId7" Type="http://schemas.openxmlformats.org/officeDocument/2006/relationships/tags" Target="../tags/tag149.xml"/><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image" Target="../media/image6.jpeg"/><Relationship Id="rId3" Type="http://schemas.openxmlformats.org/officeDocument/2006/relationships/tags" Target="../tags/tag148.xml"/><Relationship Id="rId2" Type="http://schemas.openxmlformats.org/officeDocument/2006/relationships/tags" Target="../tags/tag147.xml"/><Relationship Id="rId10" Type="http://schemas.openxmlformats.org/officeDocument/2006/relationships/comments" Target="../comments/comment1.xml"/><Relationship Id="rId1" Type="http://schemas.openxmlformats.org/officeDocument/2006/relationships/tags" Target="../tags/tag146.xml"/></Relationships>
</file>

<file path=ppt/slides/_rels/slide20.xml.rels><?xml version="1.0" encoding="UTF-8" standalone="yes"?>
<Relationships xmlns="http://schemas.openxmlformats.org/package/2006/relationships"><Relationship Id="rId6" Type="http://schemas.openxmlformats.org/officeDocument/2006/relationships/comments" Target="../comments/comment8.xml"/><Relationship Id="rId5" Type="http://schemas.openxmlformats.org/officeDocument/2006/relationships/slideLayout" Target="../slideLayouts/slideLayout21.xml"/><Relationship Id="rId4" Type="http://schemas.openxmlformats.org/officeDocument/2006/relationships/tags" Target="../tags/tag287.xml"/><Relationship Id="rId3" Type="http://schemas.openxmlformats.org/officeDocument/2006/relationships/image" Target="../media/image9.png"/><Relationship Id="rId2" Type="http://schemas.openxmlformats.org/officeDocument/2006/relationships/tags" Target="../tags/tag286.xml"/><Relationship Id="rId1" Type="http://schemas.openxmlformats.org/officeDocument/2006/relationships/tags" Target="../tags/tag285.xml"/></Relationships>
</file>

<file path=ppt/slides/_rels/slide3.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image" Target="../media/image9.png"/><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image" Target="../media/image8.jpeg"/><Relationship Id="rId19" Type="http://schemas.openxmlformats.org/officeDocument/2006/relationships/slideLayout" Target="../slideLayouts/slideLayout2.xml"/><Relationship Id="rId18" Type="http://schemas.openxmlformats.org/officeDocument/2006/relationships/image" Target="../media/image11.jpeg"/><Relationship Id="rId17" Type="http://schemas.openxmlformats.org/officeDocument/2006/relationships/tags" Target="../tags/tag162.xml"/><Relationship Id="rId16" Type="http://schemas.openxmlformats.org/officeDocument/2006/relationships/image" Target="../media/image10.jpeg"/><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image" Target="../media/image6.jpeg"/><Relationship Id="rId10" Type="http://schemas.openxmlformats.org/officeDocument/2006/relationships/tags" Target="../tags/tag157.xml"/><Relationship Id="rId1" Type="http://schemas.openxmlformats.org/officeDocument/2006/relationships/tags" Target="../tags/tag150.xml"/></Relationships>
</file>

<file path=ppt/slides/_rels/slide4.xml.rels><?xml version="1.0" encoding="UTF-8" standalone="yes"?>
<Relationships xmlns="http://schemas.openxmlformats.org/package/2006/relationships"><Relationship Id="rId8" Type="http://schemas.openxmlformats.org/officeDocument/2006/relationships/comments" Target="../comments/comment2.xml"/><Relationship Id="rId7" Type="http://schemas.openxmlformats.org/officeDocument/2006/relationships/slideLayout" Target="../slideLayouts/slideLayout21.xml"/><Relationship Id="rId6" Type="http://schemas.openxmlformats.org/officeDocument/2006/relationships/tags" Target="../tags/tag166.xml"/><Relationship Id="rId5" Type="http://schemas.openxmlformats.org/officeDocument/2006/relationships/image" Target="../media/image11.jpeg"/><Relationship Id="rId4" Type="http://schemas.openxmlformats.org/officeDocument/2006/relationships/tags" Target="../tags/tag165.xml"/><Relationship Id="rId3" Type="http://schemas.openxmlformats.org/officeDocument/2006/relationships/image" Target="../media/image9.png"/><Relationship Id="rId2" Type="http://schemas.openxmlformats.org/officeDocument/2006/relationships/tags" Target="../tags/tag164.xml"/><Relationship Id="rId1" Type="http://schemas.openxmlformats.org/officeDocument/2006/relationships/tags" Target="../tags/tag163.xml"/></Relationships>
</file>

<file path=ppt/slides/_rels/slide5.xml.rels><?xml version="1.0" encoding="UTF-8" standalone="yes"?>
<Relationships xmlns="http://schemas.openxmlformats.org/package/2006/relationships"><Relationship Id="rId9" Type="http://schemas.openxmlformats.org/officeDocument/2006/relationships/comments" Target="../comments/comment3.xml"/><Relationship Id="rId8" Type="http://schemas.openxmlformats.org/officeDocument/2006/relationships/slideLayout" Target="../slideLayouts/slideLayout21.xml"/><Relationship Id="rId7" Type="http://schemas.openxmlformats.org/officeDocument/2006/relationships/image" Target="../media/image13.jpeg"/><Relationship Id="rId6" Type="http://schemas.openxmlformats.org/officeDocument/2006/relationships/tags" Target="../tags/tag170.xml"/><Relationship Id="rId5" Type="http://schemas.openxmlformats.org/officeDocument/2006/relationships/image" Target="../media/image12.png"/><Relationship Id="rId4" Type="http://schemas.openxmlformats.org/officeDocument/2006/relationships/tags" Target="../tags/tag169.xml"/><Relationship Id="rId3" Type="http://schemas.openxmlformats.org/officeDocument/2006/relationships/image" Target="../media/image9.png"/><Relationship Id="rId2" Type="http://schemas.openxmlformats.org/officeDocument/2006/relationships/tags" Target="../tags/tag168.xml"/><Relationship Id="rId1" Type="http://schemas.openxmlformats.org/officeDocument/2006/relationships/tags" Target="../tags/tag167.xml"/></Relationships>
</file>

<file path=ppt/slides/_rels/slide6.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slide" Target="slide7.xml"/><Relationship Id="rId7" Type="http://schemas.openxmlformats.org/officeDocument/2006/relationships/tags" Target="../tags/tag176.xml"/><Relationship Id="rId6" Type="http://schemas.openxmlformats.org/officeDocument/2006/relationships/slide" Target="slide9.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8" Type="http://schemas.openxmlformats.org/officeDocument/2006/relationships/slideLayout" Target="../slideLayouts/slideLayout15.xml"/><Relationship Id="rId27" Type="http://schemas.openxmlformats.org/officeDocument/2006/relationships/image" Target="../media/image11.jpeg"/><Relationship Id="rId26" Type="http://schemas.openxmlformats.org/officeDocument/2006/relationships/tags" Target="../tags/tag191.xml"/><Relationship Id="rId25" Type="http://schemas.openxmlformats.org/officeDocument/2006/relationships/tags" Target="../tags/tag190.xml"/><Relationship Id="rId24" Type="http://schemas.openxmlformats.org/officeDocument/2006/relationships/tags" Target="../tags/tag189.xml"/><Relationship Id="rId23" Type="http://schemas.openxmlformats.org/officeDocument/2006/relationships/image" Target="../media/image9.png"/><Relationship Id="rId22" Type="http://schemas.openxmlformats.org/officeDocument/2006/relationships/tags" Target="../tags/tag188.xml"/><Relationship Id="rId21" Type="http://schemas.openxmlformats.org/officeDocument/2006/relationships/tags" Target="../tags/tag187.xml"/><Relationship Id="rId20" Type="http://schemas.openxmlformats.org/officeDocument/2006/relationships/tags" Target="../tags/tag186.xml"/><Relationship Id="rId2" Type="http://schemas.openxmlformats.org/officeDocument/2006/relationships/tags" Target="../tags/tag172.xml"/><Relationship Id="rId19" Type="http://schemas.openxmlformats.org/officeDocument/2006/relationships/tags" Target="../tags/tag185.xml"/><Relationship Id="rId18" Type="http://schemas.openxmlformats.org/officeDocument/2006/relationships/tags" Target="../tags/tag184.xml"/><Relationship Id="rId17" Type="http://schemas.openxmlformats.org/officeDocument/2006/relationships/image" Target="../media/image15.png"/><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image" Target="../media/image14.png"/><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1.xml"/></Relationships>
</file>

<file path=ppt/slides/_rels/slide7.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1.jpeg"/><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image" Target="../media/image9.png"/><Relationship Id="rId2" Type="http://schemas.openxmlformats.org/officeDocument/2006/relationships/tags" Target="../tags/tag193.xml"/><Relationship Id="rId14" Type="http://schemas.openxmlformats.org/officeDocument/2006/relationships/slideLayout" Target="../slideLayouts/slideLayout2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92.xml"/></Relationships>
</file>

<file path=ppt/slides/_rels/slide8.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206.xml"/><Relationship Id="rId7" Type="http://schemas.openxmlformats.org/officeDocument/2006/relationships/image" Target="../media/image11.jpeg"/><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9.png"/><Relationship Id="rId2" Type="http://schemas.openxmlformats.org/officeDocument/2006/relationships/tags" Target="../tags/tag202.xml"/><Relationship Id="rId17" Type="http://schemas.openxmlformats.org/officeDocument/2006/relationships/slideLayout" Target="../slideLayouts/slideLayout21.xml"/><Relationship Id="rId16" Type="http://schemas.openxmlformats.org/officeDocument/2006/relationships/tags" Target="../tags/tag213.xml"/><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201.xml"/></Relationships>
</file>

<file path=ppt/slides/_rels/slide9.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219.xml"/><Relationship Id="rId7" Type="http://schemas.openxmlformats.org/officeDocument/2006/relationships/image" Target="../media/image11.jpeg"/><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image" Target="../media/image9.png"/><Relationship Id="rId20" Type="http://schemas.openxmlformats.org/officeDocument/2006/relationships/slideLayout" Target="../slideLayouts/slideLayout21.xml"/><Relationship Id="rId2" Type="http://schemas.openxmlformats.org/officeDocument/2006/relationships/tags" Target="../tags/tag215.xml"/><Relationship Id="rId19" Type="http://schemas.openxmlformats.org/officeDocument/2006/relationships/image" Target="../media/image13.jpeg"/><Relationship Id="rId18" Type="http://schemas.openxmlformats.org/officeDocument/2006/relationships/tags" Target="../tags/tag227.xml"/><Relationship Id="rId17" Type="http://schemas.openxmlformats.org/officeDocument/2006/relationships/image" Target="../media/image20.jpeg"/><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图片 106"/>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1905" y="2651760"/>
            <a:ext cx="6542405" cy="4023360"/>
          </a:xfrm>
          <a:prstGeom prst="rect">
            <a:avLst/>
          </a:prstGeom>
          <a:noFill/>
          <a:ln w="9525">
            <a:noFill/>
          </a:ln>
        </p:spPr>
      </p:pic>
      <p:pic>
        <p:nvPicPr>
          <p:cNvPr id="12" name="图片 11" hidden="1"/>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t="38033" b="24201"/>
          <a:stretch>
            <a:fillRect/>
          </a:stretch>
        </p:blipFill>
        <p:spPr>
          <a:xfrm>
            <a:off x="2516593" y="-867"/>
            <a:ext cx="6288654" cy="6859217"/>
          </a:xfrm>
          <a:prstGeom prst="rect">
            <a:avLst/>
          </a:prstGeom>
        </p:spPr>
      </p:pic>
      <p:sp>
        <p:nvSpPr>
          <p:cNvPr id="16" name="矩形 15"/>
          <p:cNvSpPr/>
          <p:nvPr>
            <p:custDataLst>
              <p:tags r:id="rId5"/>
            </p:custDataLst>
          </p:nvPr>
        </p:nvSpPr>
        <p:spPr>
          <a:xfrm>
            <a:off x="-1905" y="1905"/>
            <a:ext cx="12186920" cy="2030730"/>
          </a:xfrm>
          <a:prstGeom prst="rect">
            <a:avLst/>
          </a:prstGeom>
          <a:solidFill>
            <a:srgbClr val="2982A2"/>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b="1">
                <a:latin typeface="Arial Black" panose="020B0A04020102020204" pitchFamily="34" charset="0"/>
                <a:cs typeface="Arial Black" panose="020B0A04020102020204" pitchFamily="34" charset="0"/>
              </a:rPr>
              <a:t>8B  Unit5 Good manners </a:t>
            </a:r>
            <a:endParaRPr kumimoji="1" lang="en-US" altLang="zh-CN" sz="4800" b="1">
              <a:latin typeface="Arial Black" panose="020B0A04020102020204" pitchFamily="34" charset="0"/>
              <a:cs typeface="Arial Black" panose="020B0A04020102020204" pitchFamily="34" charset="0"/>
            </a:endParaRPr>
          </a:p>
          <a:p>
            <a:pPr algn="ctr"/>
            <a:r>
              <a:rPr kumimoji="1" lang="en-US" altLang="zh-CN" sz="4800" b="1">
                <a:latin typeface="Arial Black" panose="020B0A04020102020204" pitchFamily="34" charset="0"/>
                <a:cs typeface="Arial Black" panose="020B0A04020102020204" pitchFamily="34" charset="0"/>
              </a:rPr>
              <a:t> Reading 1</a:t>
            </a:r>
            <a:endParaRPr kumimoji="1" lang="en-US" altLang="zh-CN" sz="4800" b="1">
              <a:latin typeface="Arial Black" panose="020B0A04020102020204" pitchFamily="34" charset="0"/>
              <a:cs typeface="Arial Black" panose="020B0A04020102020204" pitchFamily="34" charset="0"/>
            </a:endParaRPr>
          </a:p>
        </p:txBody>
      </p:sp>
      <p:pic>
        <p:nvPicPr>
          <p:cNvPr id="100" name="图片 99"/>
          <p:cNvPicPr/>
          <p:nvPr>
            <p:custDataLst>
              <p:tags r:id="rId6"/>
            </p:custDataLst>
          </p:nvPr>
        </p:nvPicPr>
        <p:blipFill>
          <a:blip r:embed="rId7">
            <a:clrChange>
              <a:clrFrom>
                <a:srgbClr val="EEEEEE">
                  <a:alpha val="100000"/>
                </a:srgbClr>
              </a:clrFrom>
              <a:clrTo>
                <a:srgbClr val="EEEEEE">
                  <a:alpha val="100000"/>
                  <a:alpha val="0"/>
                </a:srgbClr>
              </a:clrTo>
            </a:clrChange>
          </a:blip>
          <a:stretch>
            <a:fillRect/>
          </a:stretch>
        </p:blipFill>
        <p:spPr>
          <a:xfrm>
            <a:off x="752475" y="2828290"/>
            <a:ext cx="5187315" cy="3846830"/>
          </a:xfrm>
          <a:prstGeom prst="rect">
            <a:avLst/>
          </a:prstGeom>
          <a:noFill/>
          <a:ln w="9525">
            <a:noFill/>
          </a:ln>
        </p:spPr>
      </p:pic>
      <p:pic>
        <p:nvPicPr>
          <p:cNvPr id="2" name="图片 1"/>
          <p:cNvPicPr>
            <a:picLocks noChangeAspect="1"/>
          </p:cNvPicPr>
          <p:nvPr/>
        </p:nvPicPr>
        <p:blipFill>
          <a:blip r:embed="rId8"/>
          <a:stretch>
            <a:fillRect/>
          </a:stretch>
        </p:blipFill>
        <p:spPr>
          <a:xfrm>
            <a:off x="6611620" y="2032635"/>
            <a:ext cx="5497830" cy="46932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XJUQ_2{A@@YAXHE2XG}63JO"/>
          <p:cNvPicPr>
            <a:picLocks noChangeAspect="1"/>
          </p:cNvPicPr>
          <p:nvPr/>
        </p:nvPicPr>
        <p:blipFill>
          <a:blip r:embed="rId1"/>
          <a:srcRect t="5026"/>
          <a:stretch>
            <a:fillRect/>
          </a:stretch>
        </p:blipFill>
        <p:spPr>
          <a:xfrm>
            <a:off x="300990" y="1468755"/>
            <a:ext cx="8863965" cy="4441190"/>
          </a:xfrm>
          <a:prstGeom prst="rect">
            <a:avLst/>
          </a:prstGeom>
        </p:spPr>
      </p:pic>
      <p:cxnSp>
        <p:nvCxnSpPr>
          <p:cNvPr id="14" name="直接连接符 13"/>
          <p:cNvCxnSpPr/>
          <p:nvPr>
            <p:custDataLst>
              <p:tags r:id="rId2"/>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3"/>
            </p:custDataLst>
          </p:nvPr>
        </p:nvPicPr>
        <p:blipFill>
          <a:blip r:embed="rId4">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5"/>
            </p:custDataLst>
          </p:nvPr>
        </p:nvSpPr>
        <p:spPr>
          <a:xfrm>
            <a:off x="1659255" y="196215"/>
            <a:ext cx="776795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en-US" altLang="zh-CN" sz="3200" b="1">
                <a:solidFill>
                  <a:srgbClr val="2982A2"/>
                </a:solidFill>
                <a:latin typeface="Impact" panose="020B0806030902050204" charset="0"/>
                <a:cs typeface="Impact" panose="020B0806030902050204" charset="0"/>
                <a:sym typeface="+mn-ea"/>
              </a:rPr>
              <a:t>Further study : Greetings around the world</a:t>
            </a:r>
            <a:endParaRPr lang="en-US" altLang="zh-CN" sz="3200" b="1">
              <a:solidFill>
                <a:srgbClr val="2982A2"/>
              </a:solidFill>
              <a:latin typeface="Impact" panose="020B0806030902050204" charset="0"/>
              <a:cs typeface="Impact" panose="020B0806030902050204" charset="0"/>
            </a:endParaRPr>
          </a:p>
        </p:txBody>
      </p:sp>
      <p:pic>
        <p:nvPicPr>
          <p:cNvPr id="9" name="图片 8"/>
          <p:cNvPicPr>
            <a:picLocks noChangeAspect="1"/>
          </p:cNvPicPr>
          <p:nvPr/>
        </p:nvPicPr>
        <p:blipFill>
          <a:blip r:embed="rId6"/>
          <a:stretch>
            <a:fillRect/>
          </a:stretch>
        </p:blipFill>
        <p:spPr>
          <a:xfrm>
            <a:off x="9317355" y="1572895"/>
            <a:ext cx="2513965" cy="2481580"/>
          </a:xfrm>
          <a:prstGeom prst="rect">
            <a:avLst/>
          </a:prstGeom>
        </p:spPr>
      </p:pic>
      <p:sp>
        <p:nvSpPr>
          <p:cNvPr id="10" name="文本框 9"/>
          <p:cNvSpPr txBox="1"/>
          <p:nvPr/>
        </p:nvSpPr>
        <p:spPr>
          <a:xfrm>
            <a:off x="9317355" y="4108450"/>
            <a:ext cx="2666365" cy="583565"/>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3200" b="1">
                <a:solidFill>
                  <a:srgbClr val="FF0000"/>
                </a:solidFill>
                <a:latin typeface="Arial" panose="020B0604020202020204" pitchFamily="34" charset="0"/>
                <a:ea typeface="微软雅黑" panose="020B0503020204020204" charset="-122"/>
              </a:rPr>
              <a:t>press plams</a:t>
            </a:r>
            <a:endParaRPr lang="en-US" altLang="zh-CN" sz="3200" b="1">
              <a:solidFill>
                <a:srgbClr val="FF0000"/>
              </a:solidFill>
              <a:latin typeface="Arial" panose="020B0604020202020204" pitchFamily="34" charset="0"/>
              <a:ea typeface="微软雅黑" panose="020B0503020204020204" charset="-122"/>
            </a:endParaRPr>
          </a:p>
        </p:txBody>
      </p:sp>
      <p:cxnSp>
        <p:nvCxnSpPr>
          <p:cNvPr id="11" name="直接连接符 10"/>
          <p:cNvCxnSpPr/>
          <p:nvPr/>
        </p:nvCxnSpPr>
        <p:spPr>
          <a:xfrm>
            <a:off x="2525395" y="2748280"/>
            <a:ext cx="3136900" cy="1755775"/>
          </a:xfrm>
          <a:prstGeom prst="line">
            <a:avLst/>
          </a:prstGeom>
          <a:noFill/>
          <a:ln w="38100" cap="flat" cmpd="sng" algn="ctr">
            <a:solidFill>
              <a:srgbClr val="FF0000"/>
            </a:solidFill>
            <a:prstDash val="solid"/>
            <a:round/>
            <a:headEnd type="none" w="med" len="med"/>
            <a:tailEnd type="none" w="med" len="med"/>
          </a:ln>
        </p:spPr>
      </p:cxnSp>
      <p:cxnSp>
        <p:nvCxnSpPr>
          <p:cNvPr id="12" name="直接连接符 11"/>
          <p:cNvCxnSpPr/>
          <p:nvPr/>
        </p:nvCxnSpPr>
        <p:spPr>
          <a:xfrm>
            <a:off x="2578100" y="3385185"/>
            <a:ext cx="3138805" cy="570230"/>
          </a:xfrm>
          <a:prstGeom prst="line">
            <a:avLst/>
          </a:prstGeom>
          <a:noFill/>
          <a:ln w="38100" cap="flat" cmpd="sng" algn="ctr">
            <a:solidFill>
              <a:srgbClr val="FF0000"/>
            </a:solidFill>
            <a:prstDash val="solid"/>
            <a:round/>
            <a:headEnd type="none" w="med" len="med"/>
            <a:tailEnd type="none" w="med" len="med"/>
          </a:ln>
        </p:spPr>
      </p:cxnSp>
      <p:cxnSp>
        <p:nvCxnSpPr>
          <p:cNvPr id="13" name="直接连接符 12"/>
          <p:cNvCxnSpPr/>
          <p:nvPr/>
        </p:nvCxnSpPr>
        <p:spPr>
          <a:xfrm>
            <a:off x="3456305" y="3948430"/>
            <a:ext cx="2216785" cy="1191895"/>
          </a:xfrm>
          <a:prstGeom prst="line">
            <a:avLst/>
          </a:prstGeom>
          <a:noFill/>
          <a:ln w="38100" cap="flat" cmpd="sng" algn="ctr">
            <a:solidFill>
              <a:srgbClr val="FF0000"/>
            </a:solidFill>
            <a:prstDash val="solid"/>
            <a:round/>
            <a:headEnd type="none" w="med" len="med"/>
            <a:tailEnd type="none" w="med" len="med"/>
          </a:ln>
        </p:spPr>
      </p:cxnSp>
      <p:cxnSp>
        <p:nvCxnSpPr>
          <p:cNvPr id="16" name="直接连接符 15"/>
          <p:cNvCxnSpPr/>
          <p:nvPr/>
        </p:nvCxnSpPr>
        <p:spPr>
          <a:xfrm flipV="1">
            <a:off x="3629660" y="2868930"/>
            <a:ext cx="2205990" cy="1612900"/>
          </a:xfrm>
          <a:prstGeom prst="line">
            <a:avLst/>
          </a:prstGeom>
          <a:noFill/>
          <a:ln w="38100" cap="flat" cmpd="sng" algn="ctr">
            <a:solidFill>
              <a:srgbClr val="FF0000"/>
            </a:solidFill>
            <a:prstDash val="solid"/>
            <a:round/>
            <a:headEnd type="none" w="med" len="med"/>
            <a:tailEnd type="none" w="med" len="med"/>
          </a:ln>
        </p:spPr>
      </p:cxnSp>
      <p:cxnSp>
        <p:nvCxnSpPr>
          <p:cNvPr id="17" name="直接连接符 16"/>
          <p:cNvCxnSpPr/>
          <p:nvPr/>
        </p:nvCxnSpPr>
        <p:spPr>
          <a:xfrm flipV="1">
            <a:off x="2578100" y="3417570"/>
            <a:ext cx="3161030" cy="1734185"/>
          </a:xfrm>
          <a:prstGeom prst="line">
            <a:avLst/>
          </a:prstGeom>
          <a:noFill/>
          <a:ln w="38100" cap="flat" cmpd="sng" algn="ctr">
            <a:solidFill>
              <a:srgbClr val="FF0000"/>
            </a:solidFill>
            <a:prstDash val="solid"/>
            <a:round/>
            <a:headEnd type="none" w="med" len="med"/>
            <a:tailEnd type="none" w="med" len="med"/>
          </a:ln>
        </p:spPr>
      </p:cxnSp>
      <p:sp>
        <p:nvSpPr>
          <p:cNvPr id="18" name="文本框 17"/>
          <p:cNvSpPr txBox="1"/>
          <p:nvPr/>
        </p:nvSpPr>
        <p:spPr>
          <a:xfrm>
            <a:off x="421005" y="6028055"/>
            <a:ext cx="11236325" cy="675005"/>
          </a:xfrm>
          <a:prstGeom prst="rect">
            <a:avLst/>
          </a:prstGeom>
        </p:spPr>
        <p:txBody>
          <a:bodyPr wrap="square">
            <a:no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People in_____________to greet each other.</a:t>
            </a:r>
            <a:endParaRPr lang="en-US" altLang="zh-CN" sz="2800" b="1">
              <a:solidFill>
                <a:srgbClr val="FF0000"/>
              </a:solidFill>
              <a:latin typeface="Arial" panose="020B0604020202020204" pitchFamily="34" charset="0"/>
              <a:ea typeface="微软雅黑" panose="020B0503020204020204" charset="-122"/>
            </a:endParaRPr>
          </a:p>
        </p:txBody>
      </p:sp>
      <p:sp>
        <p:nvSpPr>
          <p:cNvPr id="21" name="文本框 20"/>
          <p:cNvSpPr txBox="1"/>
          <p:nvPr/>
        </p:nvSpPr>
        <p:spPr>
          <a:xfrm>
            <a:off x="-635" y="5909945"/>
            <a:ext cx="12192635" cy="725170"/>
          </a:xfrm>
          <a:prstGeom prst="rect">
            <a:avLst/>
          </a:prstGeom>
          <a:solidFill>
            <a:srgbClr val="FFC000"/>
          </a:solidFill>
        </p:spPr>
        <p:txBody>
          <a:bodyPr wrap="square" rtlCol="0">
            <a:noAutofit/>
          </a:bodyPr>
          <a:p>
            <a:r>
              <a:rPr lang="en-US" altLang="zh-CN" sz="3200" b="1">
                <a:solidFill>
                  <a:schemeClr val="tx1">
                    <a:lumMod val="75000"/>
                    <a:lumOff val="25000"/>
                  </a:schemeClr>
                </a:solidFill>
                <a:latin typeface="Times New Roman" panose="02020603050405020304" pitchFamily="18" charset="0"/>
                <a:ea typeface="心有猛虎喵呜喵呜" charset="-122"/>
                <a:cs typeface="Times New Roman" panose="02020603050405020304" pitchFamily="18" charset="0"/>
              </a:rPr>
              <a:t>Thinking: Will you do as the local people do in a foreign country?</a:t>
            </a:r>
            <a:endParaRPr lang="en-US" altLang="zh-CN" sz="3200" b="1">
              <a:solidFill>
                <a:schemeClr val="tx1">
                  <a:lumMod val="75000"/>
                  <a:lumOff val="25000"/>
                </a:schemeClr>
              </a:solidFill>
              <a:latin typeface="Times New Roman" panose="02020603050405020304" pitchFamily="18" charset="0"/>
              <a:ea typeface="心有猛虎喵呜喵呜"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4"/>
            </p:custDataLst>
          </p:nvPr>
        </p:nvSpPr>
        <p:spPr>
          <a:xfrm>
            <a:off x="165925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Further thinking </a:t>
            </a:r>
            <a:endParaRPr lang="en-US" altLang="zh-CN" sz="4000" b="1">
              <a:solidFill>
                <a:srgbClr val="2982A2"/>
              </a:solidFill>
              <a:latin typeface="Impact" panose="020B0806030902050204" charset="0"/>
              <a:cs typeface="Impact" panose="020B0806030902050204" charset="0"/>
            </a:endParaRPr>
          </a:p>
        </p:txBody>
      </p:sp>
      <p:sp>
        <p:nvSpPr>
          <p:cNvPr id="21" name="Text Box 3"/>
          <p:cNvSpPr txBox="1"/>
          <p:nvPr>
            <p:custDataLst>
              <p:tags r:id="rId5"/>
            </p:custDataLst>
          </p:nvPr>
        </p:nvSpPr>
        <p:spPr>
          <a:xfrm>
            <a:off x="591820" y="1939925"/>
            <a:ext cx="8742045" cy="645160"/>
          </a:xfrm>
          <a:prstGeom prst="rect">
            <a:avLst/>
          </a:prstGeom>
          <a:noFill/>
          <a:ln w="9525">
            <a:noFill/>
          </a:ln>
        </p:spPr>
        <p:txBody>
          <a:bodyPr wrap="squar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indent="0" algn="l">
              <a:spcBef>
                <a:spcPct val="0"/>
              </a:spcBef>
              <a:buNone/>
            </a:pPr>
            <a:r>
              <a:rPr lang="en-US" altLang="zh-CN" sz="3600" b="1">
                <a:solidFill>
                  <a:schemeClr val="accent2">
                    <a:lumMod val="75000"/>
                  </a:schemeClr>
                </a:solidFill>
                <a:latin typeface="Times New Roman" panose="02020603050405020304" pitchFamily="18" charset="0"/>
                <a:cs typeface="Times New Roman" panose="02020603050405020304" pitchFamily="18" charset="0"/>
              </a:rPr>
              <a:t>How do Chinese start a conversation?</a:t>
            </a:r>
            <a:endParaRPr lang="en-US" altLang="zh-CN" sz="3600" b="1">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12345" name="矩形 6"/>
          <p:cNvSpPr>
            <a:spLocks noChangeArrowheads="1"/>
          </p:cNvSpPr>
          <p:nvPr>
            <p:custDataLst>
              <p:tags r:id="rId6"/>
            </p:custDataLst>
          </p:nvPr>
        </p:nvSpPr>
        <p:spPr bwMode="auto">
          <a:xfrm>
            <a:off x="996315" y="2670810"/>
            <a:ext cx="5627370"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lnSpc>
                <a:spcPct val="150000"/>
              </a:lnSpc>
              <a:spcBef>
                <a:spcPct val="0"/>
              </a:spcBef>
              <a:spcAft>
                <a:spcPct val="0"/>
              </a:spcAft>
            </a:pPr>
            <a:r>
              <a:rPr lang="en-US" altLang="zh-CN" sz="3200" b="1" smtClean="0">
                <a:solidFill>
                  <a:srgbClr val="FF0000"/>
                </a:solidFill>
                <a:latin typeface="Times New Roman" panose="02020603050405020304" pitchFamily="18" charset="0"/>
                <a:sym typeface="Calibri" panose="020F0502020204030204" charset="0"/>
              </a:rPr>
              <a:t>Have you had meals yet?</a:t>
            </a:r>
            <a:endParaRPr lang="en-US" altLang="zh-CN" sz="3200" b="1" smtClean="0">
              <a:solidFill>
                <a:srgbClr val="FF0000"/>
              </a:solidFill>
              <a:latin typeface="Times New Roman" panose="02020603050405020304" pitchFamily="18" charset="0"/>
              <a:sym typeface="Calibri" panose="020F0502020204030204" charset="0"/>
            </a:endParaRPr>
          </a:p>
          <a:p>
            <a:pPr defTabSz="914400" eaLnBrk="0" fontAlgn="base" hangingPunct="0">
              <a:lnSpc>
                <a:spcPct val="150000"/>
              </a:lnSpc>
              <a:spcBef>
                <a:spcPct val="0"/>
              </a:spcBef>
              <a:spcAft>
                <a:spcPct val="0"/>
              </a:spcAft>
            </a:pPr>
            <a:r>
              <a:rPr lang="en-US" altLang="zh-CN" sz="3200" b="1" smtClean="0">
                <a:solidFill>
                  <a:srgbClr val="FF0000"/>
                </a:solidFill>
                <a:latin typeface="Times New Roman" panose="02020603050405020304" pitchFamily="18" charset="0"/>
                <a:sym typeface="Calibri" panose="020F0502020204030204" charset="0"/>
              </a:rPr>
              <a:t>Where are you going?</a:t>
            </a:r>
            <a:endParaRPr lang="en-US" altLang="zh-CN" sz="3200" b="1" smtClean="0">
              <a:solidFill>
                <a:srgbClr val="FF0000"/>
              </a:solidFill>
              <a:latin typeface="Times New Roman" panose="02020603050405020304" pitchFamily="18" charset="0"/>
              <a:sym typeface="Calibri" panose="020F0502020204030204" charset="0"/>
            </a:endParaRPr>
          </a:p>
          <a:p>
            <a:pPr defTabSz="914400" eaLnBrk="0" fontAlgn="base" hangingPunct="0">
              <a:lnSpc>
                <a:spcPct val="150000"/>
              </a:lnSpc>
              <a:spcBef>
                <a:spcPct val="0"/>
              </a:spcBef>
              <a:spcAft>
                <a:spcPct val="0"/>
              </a:spcAft>
            </a:pPr>
            <a:r>
              <a:rPr lang="en-US" altLang="zh-CN" sz="3200" b="1" smtClean="0">
                <a:solidFill>
                  <a:srgbClr val="FF0000"/>
                </a:solidFill>
                <a:latin typeface="Times New Roman" panose="02020603050405020304" pitchFamily="18" charset="0"/>
                <a:sym typeface="Calibri" panose="020F0502020204030204" charset="0"/>
              </a:rPr>
              <a:t>How are you going?</a:t>
            </a:r>
            <a:endParaRPr lang="en-US" altLang="zh-CN" sz="3200" b="1" smtClean="0">
              <a:solidFill>
                <a:srgbClr val="FF0000"/>
              </a:solidFill>
              <a:latin typeface="Times New Roman" panose="02020603050405020304" pitchFamily="18" charset="0"/>
              <a:sym typeface="Calibri" panose="020F0502020204030204" charset="0"/>
            </a:endParaRPr>
          </a:p>
          <a:p>
            <a:pPr defTabSz="914400" eaLnBrk="0" fontAlgn="base" hangingPunct="0">
              <a:lnSpc>
                <a:spcPct val="150000"/>
              </a:lnSpc>
              <a:spcBef>
                <a:spcPct val="0"/>
              </a:spcBef>
              <a:spcAft>
                <a:spcPct val="0"/>
              </a:spcAft>
            </a:pPr>
            <a:r>
              <a:rPr lang="en-US" altLang="zh-CN" sz="3200" b="1" smtClean="0">
                <a:solidFill>
                  <a:srgbClr val="FF0000"/>
                </a:solidFill>
                <a:latin typeface="Times New Roman" panose="02020603050405020304" pitchFamily="18" charset="0"/>
                <a:sym typeface="Calibri" panose="020F0502020204030204" charset="0"/>
              </a:rPr>
              <a:t>How old are you?</a:t>
            </a:r>
            <a:endParaRPr lang="en-US" altLang="zh-CN" sz="3200" b="1" smtClean="0">
              <a:solidFill>
                <a:srgbClr val="FF0000"/>
              </a:solidFill>
              <a:latin typeface="Times New Roman" panose="02020603050405020304" pitchFamily="18" charset="0"/>
              <a:sym typeface="Calibri" panose="020F0502020204030204" charset="0"/>
            </a:endParaRPr>
          </a:p>
          <a:p>
            <a:pPr defTabSz="914400" eaLnBrk="0" fontAlgn="base" hangingPunct="0">
              <a:lnSpc>
                <a:spcPct val="150000"/>
              </a:lnSpc>
              <a:spcBef>
                <a:spcPct val="0"/>
              </a:spcBef>
              <a:spcAft>
                <a:spcPct val="0"/>
              </a:spcAft>
            </a:pPr>
            <a:r>
              <a:rPr lang="en-US" altLang="zh-CN" sz="3200" b="1" smtClean="0">
                <a:solidFill>
                  <a:srgbClr val="FF0000"/>
                </a:solidFill>
                <a:latin typeface="Times New Roman" panose="02020603050405020304" pitchFamily="18" charset="0"/>
                <a:sym typeface="Calibri" panose="020F0502020204030204" charset="0"/>
              </a:rPr>
              <a:t>What is your job?</a:t>
            </a:r>
            <a:endParaRPr lang="en-US" altLang="zh-CN" sz="3200" b="1" smtClean="0">
              <a:solidFill>
                <a:srgbClr val="FF0000"/>
              </a:solidFill>
              <a:latin typeface="Times New Roman" panose="02020603050405020304" pitchFamily="18" charset="0"/>
              <a:sym typeface="Calibri" panose="020F0502020204030204" charset="0"/>
            </a:endParaRPr>
          </a:p>
          <a:p>
            <a:pPr defTabSz="914400" eaLnBrk="0" fontAlgn="base" hangingPunct="0">
              <a:spcBef>
                <a:spcPct val="0"/>
              </a:spcBef>
              <a:spcAft>
                <a:spcPct val="0"/>
              </a:spcAft>
            </a:pPr>
            <a:endParaRPr lang="en-US" altLang="zh-CN" sz="3200" b="1" smtClean="0">
              <a:solidFill>
                <a:srgbClr val="FF0000"/>
              </a:solidFill>
              <a:latin typeface="Times New Roman" panose="02020603050405020304" pitchFamily="18" charset="0"/>
              <a:sym typeface="Calibri" panose="020F0502020204030204" charset="0"/>
            </a:endParaRPr>
          </a:p>
          <a:p>
            <a:pPr defTabSz="914400" eaLnBrk="0" fontAlgn="base" hangingPunct="0">
              <a:spcBef>
                <a:spcPct val="0"/>
              </a:spcBef>
              <a:spcAft>
                <a:spcPct val="0"/>
              </a:spcAft>
            </a:pPr>
            <a:endParaRPr lang="en-US" altLang="zh-CN" sz="3200" b="1" smtClean="0">
              <a:solidFill>
                <a:srgbClr val="FF0000"/>
              </a:solidFill>
              <a:latin typeface="Times New Roman" panose="02020603050405020304" pitchFamily="18" charset="0"/>
              <a:sym typeface="Calibri" panose="020F0502020204030204" charset="0"/>
            </a:endParaRPr>
          </a:p>
        </p:txBody>
      </p:sp>
      <p:sp>
        <p:nvSpPr>
          <p:cNvPr id="10242" name="TextBox 20"/>
          <p:cNvSpPr>
            <a:spLocks noChangeArrowheads="1"/>
          </p:cNvSpPr>
          <p:nvPr>
            <p:custDataLst>
              <p:tags r:id="rId7"/>
            </p:custDataLst>
          </p:nvPr>
        </p:nvSpPr>
        <p:spPr bwMode="auto">
          <a:xfrm>
            <a:off x="469265" y="1209040"/>
            <a:ext cx="107321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algn="l" defTabSz="914400" fontAlgn="base">
              <a:buClrTx/>
              <a:buSzTx/>
              <a:buFontTx/>
            </a:pPr>
            <a:r>
              <a:rPr lang="en-US" altLang="zh-CN" sz="3600" b="1">
                <a:solidFill>
                  <a:schemeClr val="accent2">
                    <a:lumMod val="75000"/>
                  </a:schemeClr>
                </a:solidFill>
                <a:latin typeface="Times New Roman" panose="02020603050405020304" pitchFamily="18" charset="0"/>
                <a:cs typeface="Times New Roman" panose="02020603050405020304" pitchFamily="18" charset="0"/>
                <a:sym typeface="迷你简卡通" charset="-122"/>
              </a:rPr>
              <a:t>What will you do next after you greet your friends?</a:t>
            </a:r>
            <a:endParaRPr lang="en-US" altLang="zh-CN" sz="3600" b="1">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8"/>
          <a:stretch>
            <a:fillRect/>
          </a:stretch>
        </p:blipFill>
        <p:spPr>
          <a:xfrm>
            <a:off x="6212205" y="2585085"/>
            <a:ext cx="5601970" cy="39293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 calcmode="lin" valueType="num">
                                      <p:cBhvr>
                                        <p:cTn id="12"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2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12345"/>
                                        </p:tgtEl>
                                        <p:attrNameLst>
                                          <p:attrName>style.visibility</p:attrName>
                                        </p:attrNameLst>
                                      </p:cBhvr>
                                      <p:to>
                                        <p:strVal val="visible"/>
                                      </p:to>
                                    </p:set>
                                    <p:anim calcmode="lin" valueType="num">
                                      <p:cBhvr>
                                        <p:cTn id="19" dur="1000" fill="hold"/>
                                        <p:tgtEl>
                                          <p:spTgt spid="12345"/>
                                        </p:tgtEl>
                                        <p:attrNameLst>
                                          <p:attrName>ppt_w</p:attrName>
                                        </p:attrNameLst>
                                      </p:cBhvr>
                                      <p:tavLst>
                                        <p:tav tm="0">
                                          <p:val>
                                            <p:strVal val="#ppt_w*0.70"/>
                                          </p:val>
                                        </p:tav>
                                        <p:tav tm="100000">
                                          <p:val>
                                            <p:strVal val="#ppt_w"/>
                                          </p:val>
                                        </p:tav>
                                      </p:tavLst>
                                    </p:anim>
                                    <p:anim calcmode="lin" valueType="num">
                                      <p:cBhvr>
                                        <p:cTn id="20" dur="1000" fill="hold"/>
                                        <p:tgtEl>
                                          <p:spTgt spid="12345"/>
                                        </p:tgtEl>
                                        <p:attrNameLst>
                                          <p:attrName>ppt_h</p:attrName>
                                        </p:attrNameLst>
                                      </p:cBhvr>
                                      <p:tavLst>
                                        <p:tav tm="0">
                                          <p:val>
                                            <p:strVal val="#ppt_h"/>
                                          </p:val>
                                        </p:tav>
                                        <p:tav tm="100000">
                                          <p:val>
                                            <p:strVal val="#ppt_h"/>
                                          </p:val>
                                        </p:tav>
                                      </p:tavLst>
                                    </p:anim>
                                    <p:animEffect filter="fade">
                                      <p:cBhvr>
                                        <p:cTn id="21" dur="1000"/>
                                        <p:tgtEl>
                                          <p:spTgt spid="12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99" y="3203342"/>
            <a:ext cx="3828369" cy="583565"/>
          </a:xfrm>
          <a:prstGeom prst="rect">
            <a:avLst/>
          </a:prstGeom>
          <a:noFill/>
        </p:spPr>
        <p:txBody>
          <a:bodyPr wrap="square" rtlCol="0">
            <a:spAutoFit/>
          </a:bodyPr>
          <a:lstStyle/>
          <a:p>
            <a:r>
              <a:rPr lang="en-US" altLang="zh-CN" sz="3200" b="1">
                <a:solidFill>
                  <a:srgbClr val="FF0000"/>
                </a:solidFill>
                <a:latin typeface="Times New Roman" panose="02020603050405020304" pitchFamily="18" charset="0"/>
                <a:cs typeface="Times New Roman" panose="02020603050405020304" pitchFamily="18" charset="0"/>
              </a:rPr>
              <a:t>We can talk about</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6993" y="5514863"/>
            <a:ext cx="3477459" cy="583565"/>
          </a:xfrm>
          <a:prstGeom prst="rect">
            <a:avLst/>
          </a:prstGeom>
          <a:noFill/>
        </p:spPr>
        <p:txBody>
          <a:bodyPr wrap="square" rtlCol="0">
            <a:spAutoFit/>
          </a:bodyPr>
          <a:lstStyle/>
          <a:p>
            <a:r>
              <a:rPr lang="en-US" altLang="zh-CN" sz="3200" b="1">
                <a:solidFill>
                  <a:srgbClr val="FF0000"/>
                </a:solidFill>
                <a:latin typeface="Times New Roman" panose="02020603050405020304" pitchFamily="18" charset="0"/>
                <a:cs typeface="Times New Roman" panose="02020603050405020304" pitchFamily="18" charset="0"/>
              </a:rPr>
              <a:t>We should avoid</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7" name="左大括号 6"/>
          <p:cNvSpPr/>
          <p:nvPr/>
        </p:nvSpPr>
        <p:spPr>
          <a:xfrm>
            <a:off x="3359500" y="2457348"/>
            <a:ext cx="432048" cy="2230100"/>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52" name="左大括号 51"/>
          <p:cNvSpPr/>
          <p:nvPr/>
        </p:nvSpPr>
        <p:spPr>
          <a:xfrm>
            <a:off x="3251835" y="5147945"/>
            <a:ext cx="299085" cy="1480185"/>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11" name="文本框 10"/>
          <p:cNvSpPr txBox="1"/>
          <p:nvPr>
            <p:custDataLst>
              <p:tags r:id="rId1"/>
            </p:custDataLst>
          </p:nvPr>
        </p:nvSpPr>
        <p:spPr>
          <a:xfrm>
            <a:off x="6852578" y="2145580"/>
            <a:ext cx="2520280" cy="583565"/>
          </a:xfrm>
          <a:prstGeom prst="rect">
            <a:avLst/>
          </a:prstGeom>
          <a:noFill/>
        </p:spPr>
        <p:txBody>
          <a:bodyPr wrap="square" rtlCol="0">
            <a:spAutoFit/>
          </a:bodyPr>
          <a:lstStyle/>
          <a:p>
            <a:r>
              <a:rPr lang="en-US" altLang="zh-CN" sz="3200" b="1">
                <a:solidFill>
                  <a:srgbClr val="FF0000"/>
                </a:solidFill>
                <a:latin typeface="Times New Roman" panose="02020603050405020304" pitchFamily="18" charset="0"/>
                <a:cs typeface="Times New Roman" panose="02020603050405020304" pitchFamily="18" charset="0"/>
              </a:rPr>
              <a:t>√ weather</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custDataLst>
              <p:tags r:id="rId2"/>
            </p:custDataLst>
          </p:nvPr>
        </p:nvSpPr>
        <p:spPr>
          <a:xfrm>
            <a:off x="3791627" y="2190603"/>
            <a:ext cx="3286339" cy="460375"/>
          </a:xfrm>
          <a:prstGeom prst="rect">
            <a:avLst/>
          </a:prstGeom>
          <a:noFill/>
        </p:spPr>
        <p:txBody>
          <a:bodyPr wrap="square" rtlCol="0">
            <a:spAutoFit/>
          </a:bodyPr>
          <a:lstStyle/>
          <a:p>
            <a:r>
              <a:rPr lang="en-US" altLang="zh-CN" sz="2400" i="1">
                <a:latin typeface="Times New Roman" panose="02020603050405020304" pitchFamily="18" charset="0"/>
                <a:cs typeface="Times New Roman" panose="02020603050405020304" pitchFamily="18" charset="0"/>
              </a:rPr>
              <a:t>“Nice day, isn’t it?”</a:t>
            </a:r>
            <a:endParaRPr lang="en-US" altLang="zh-CN" sz="2400" i="1">
              <a:latin typeface="Times New Roman" panose="02020603050405020304" pitchFamily="18" charset="0"/>
              <a:cs typeface="Times New Roman" panose="02020603050405020304" pitchFamily="18" charset="0"/>
            </a:endParaRPr>
          </a:p>
        </p:txBody>
      </p:sp>
      <p:sp>
        <p:nvSpPr>
          <p:cNvPr id="75" name="文本框 74"/>
          <p:cNvSpPr txBox="1"/>
          <p:nvPr>
            <p:custDataLst>
              <p:tags r:id="rId3"/>
            </p:custDataLst>
          </p:nvPr>
        </p:nvSpPr>
        <p:spPr>
          <a:xfrm>
            <a:off x="3797968" y="2737696"/>
            <a:ext cx="4062161" cy="460375"/>
          </a:xfrm>
          <a:prstGeom prst="rect">
            <a:avLst/>
          </a:prstGeom>
          <a:noFill/>
        </p:spPr>
        <p:txBody>
          <a:bodyPr wrap="square" rtlCol="0">
            <a:spAutoFit/>
          </a:bodyPr>
          <a:lstStyle/>
          <a:p>
            <a:r>
              <a:rPr lang="en-US" altLang="zh-CN" sz="2400" i="1">
                <a:latin typeface="Times New Roman" panose="02020603050405020304" pitchFamily="18" charset="0"/>
                <a:cs typeface="Times New Roman" panose="02020603050405020304" pitchFamily="18" charset="0"/>
              </a:rPr>
              <a:t>“How was your vacation?”</a:t>
            </a:r>
            <a:endParaRPr lang="en-US" altLang="zh-CN" sz="2400" i="1">
              <a:latin typeface="Times New Roman" panose="02020603050405020304" pitchFamily="18" charset="0"/>
              <a:cs typeface="Times New Roman" panose="02020603050405020304" pitchFamily="18" charset="0"/>
            </a:endParaRPr>
          </a:p>
        </p:txBody>
      </p:sp>
      <p:sp>
        <p:nvSpPr>
          <p:cNvPr id="76" name="文本框 75"/>
          <p:cNvSpPr txBox="1"/>
          <p:nvPr>
            <p:custDataLst>
              <p:tags r:id="rId4"/>
            </p:custDataLst>
          </p:nvPr>
        </p:nvSpPr>
        <p:spPr>
          <a:xfrm>
            <a:off x="3845308" y="3428938"/>
            <a:ext cx="4751683" cy="46037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a:t>
            </a:r>
            <a:r>
              <a:rPr lang="en-US" altLang="zh-CN" sz="2400" i="1">
                <a:latin typeface="Times New Roman" panose="02020603050405020304" pitchFamily="18" charset="0"/>
                <a:cs typeface="Times New Roman" panose="02020603050405020304" pitchFamily="18" charset="0"/>
              </a:rPr>
              <a:t>I love Rock music, and you?”</a:t>
            </a:r>
            <a:endParaRPr lang="en-US" altLang="zh-CN" sz="2400" i="1">
              <a:latin typeface="Times New Roman" panose="02020603050405020304" pitchFamily="18" charset="0"/>
              <a:cs typeface="Times New Roman" panose="02020603050405020304" pitchFamily="18" charset="0"/>
            </a:endParaRPr>
          </a:p>
        </p:txBody>
      </p:sp>
      <p:sp>
        <p:nvSpPr>
          <p:cNvPr id="77" name="文本框 76"/>
          <p:cNvSpPr txBox="1"/>
          <p:nvPr>
            <p:custDataLst>
              <p:tags r:id="rId5"/>
            </p:custDataLst>
          </p:nvPr>
        </p:nvSpPr>
        <p:spPr>
          <a:xfrm>
            <a:off x="3900170" y="4006215"/>
            <a:ext cx="3996055" cy="812165"/>
          </a:xfrm>
          <a:prstGeom prst="rect">
            <a:avLst/>
          </a:prstGeom>
          <a:noFill/>
        </p:spPr>
        <p:txBody>
          <a:bodyPr wrap="square" rtlCol="0">
            <a:noAutofit/>
          </a:bodyPr>
          <a:lstStyle/>
          <a:p>
            <a:r>
              <a:rPr lang="en-US" altLang="zh-CN" sz="2400" i="1">
                <a:latin typeface="Times New Roman" panose="02020603050405020304" pitchFamily="18" charset="0"/>
                <a:cs typeface="Times New Roman" panose="02020603050405020304" pitchFamily="18" charset="0"/>
              </a:rPr>
              <a:t>The novel called Gulliver’s travles is so interesting.</a:t>
            </a:r>
            <a:endParaRPr lang="en-US" altLang="zh-CN" sz="2400" i="1">
              <a:latin typeface="Times New Roman" panose="02020603050405020304" pitchFamily="18" charset="0"/>
              <a:cs typeface="Times New Roman" panose="02020603050405020304" pitchFamily="18" charset="0"/>
            </a:endParaRPr>
          </a:p>
        </p:txBody>
      </p:sp>
      <p:sp>
        <p:nvSpPr>
          <p:cNvPr id="78" name="文本框 77"/>
          <p:cNvSpPr txBox="1"/>
          <p:nvPr>
            <p:custDataLst>
              <p:tags r:id="rId6"/>
            </p:custDataLst>
          </p:nvPr>
        </p:nvSpPr>
        <p:spPr>
          <a:xfrm>
            <a:off x="7859802" y="3411685"/>
            <a:ext cx="2520280" cy="583565"/>
          </a:xfrm>
          <a:prstGeom prst="rect">
            <a:avLst/>
          </a:prstGeom>
          <a:noFill/>
        </p:spPr>
        <p:txBody>
          <a:bodyPr wrap="square" rtlCol="0">
            <a:spAutoFit/>
          </a:bodyPr>
          <a:lstStyle/>
          <a:p>
            <a:r>
              <a:rPr lang="en-US" altLang="zh-CN" sz="3200" b="1">
                <a:solidFill>
                  <a:srgbClr val="FF0000"/>
                </a:solidFill>
                <a:latin typeface="Times New Roman" panose="02020603050405020304" pitchFamily="18" charset="0"/>
                <a:cs typeface="Times New Roman" panose="02020603050405020304" pitchFamily="18" charset="0"/>
              </a:rPr>
              <a:t>√ music</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79" name="文本框 78"/>
          <p:cNvSpPr txBox="1"/>
          <p:nvPr>
            <p:custDataLst>
              <p:tags r:id="rId7"/>
            </p:custDataLst>
          </p:nvPr>
        </p:nvSpPr>
        <p:spPr>
          <a:xfrm>
            <a:off x="7896189" y="4221774"/>
            <a:ext cx="2520280" cy="583565"/>
          </a:xfrm>
          <a:prstGeom prst="rect">
            <a:avLst/>
          </a:prstGeom>
          <a:noFill/>
        </p:spPr>
        <p:txBody>
          <a:bodyPr wrap="square" rtlCol="0">
            <a:spAutoFit/>
          </a:bodyPr>
          <a:lstStyle/>
          <a:p>
            <a:r>
              <a:rPr lang="en-US" altLang="zh-CN" sz="3200" b="1">
                <a:solidFill>
                  <a:srgbClr val="FF0000"/>
                </a:solidFill>
                <a:latin typeface="Times New Roman" panose="02020603050405020304" pitchFamily="18" charset="0"/>
                <a:cs typeface="Times New Roman" panose="02020603050405020304" pitchFamily="18" charset="0"/>
              </a:rPr>
              <a:t>√ books</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98" name="文本框 97"/>
          <p:cNvSpPr txBox="1"/>
          <p:nvPr>
            <p:custDataLst>
              <p:tags r:id="rId8"/>
            </p:custDataLst>
          </p:nvPr>
        </p:nvSpPr>
        <p:spPr>
          <a:xfrm>
            <a:off x="7788570" y="2673407"/>
            <a:ext cx="2520280" cy="583565"/>
          </a:xfrm>
          <a:prstGeom prst="rect">
            <a:avLst/>
          </a:prstGeom>
          <a:noFill/>
        </p:spPr>
        <p:txBody>
          <a:bodyPr wrap="square" rtlCol="0">
            <a:spAutoFit/>
          </a:bodyPr>
          <a:lstStyle/>
          <a:p>
            <a:r>
              <a:rPr lang="en-US" altLang="zh-CN" sz="3200" b="1">
                <a:solidFill>
                  <a:srgbClr val="FF0000"/>
                </a:solidFill>
                <a:latin typeface="Times New Roman" panose="02020603050405020304" pitchFamily="18" charset="0"/>
                <a:cs typeface="Times New Roman" panose="02020603050405020304" pitchFamily="18" charset="0"/>
              </a:rPr>
              <a:t>√ holidays</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100" name="文本框 99"/>
          <p:cNvSpPr txBox="1"/>
          <p:nvPr>
            <p:custDataLst>
              <p:tags r:id="rId9"/>
            </p:custDataLst>
          </p:nvPr>
        </p:nvSpPr>
        <p:spPr>
          <a:xfrm>
            <a:off x="3720158" y="4991878"/>
            <a:ext cx="4751683" cy="46037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a:t>
            </a:r>
            <a:r>
              <a:rPr lang="en-US" altLang="zh-CN" sz="2400" i="1">
                <a:latin typeface="Times New Roman" panose="02020603050405020304" pitchFamily="18" charset="0"/>
                <a:cs typeface="Times New Roman" panose="02020603050405020304" pitchFamily="18" charset="0"/>
              </a:rPr>
              <a:t>How old are you?”</a:t>
            </a:r>
            <a:endParaRPr lang="en-US" altLang="zh-CN" sz="2400" i="1">
              <a:latin typeface="Times New Roman" panose="02020603050405020304" pitchFamily="18" charset="0"/>
              <a:cs typeface="Times New Roman" panose="02020603050405020304" pitchFamily="18" charset="0"/>
            </a:endParaRPr>
          </a:p>
        </p:txBody>
      </p:sp>
      <p:sp>
        <p:nvSpPr>
          <p:cNvPr id="101" name="文本框 100"/>
          <p:cNvSpPr txBox="1"/>
          <p:nvPr>
            <p:custDataLst>
              <p:tags r:id="rId10"/>
            </p:custDataLst>
          </p:nvPr>
        </p:nvSpPr>
        <p:spPr>
          <a:xfrm>
            <a:off x="3647607" y="5670506"/>
            <a:ext cx="4751683" cy="46037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a:t>
            </a:r>
            <a:r>
              <a:rPr lang="en-US" altLang="zh-CN" sz="2400" i="1">
                <a:latin typeface="Times New Roman" panose="02020603050405020304" pitchFamily="18" charset="0"/>
                <a:cs typeface="Times New Roman" panose="02020603050405020304" pitchFamily="18" charset="0"/>
              </a:rPr>
              <a:t>How heavy are you?” </a:t>
            </a:r>
            <a:endParaRPr lang="en-US" altLang="zh-CN" sz="2400" i="1">
              <a:latin typeface="Times New Roman" panose="02020603050405020304" pitchFamily="18" charset="0"/>
              <a:cs typeface="Times New Roman" panose="02020603050405020304" pitchFamily="18" charset="0"/>
            </a:endParaRPr>
          </a:p>
        </p:txBody>
      </p:sp>
      <p:sp>
        <p:nvSpPr>
          <p:cNvPr id="102" name="文本框 101"/>
          <p:cNvSpPr txBox="1"/>
          <p:nvPr>
            <p:custDataLst>
              <p:tags r:id="rId11"/>
            </p:custDataLst>
          </p:nvPr>
        </p:nvSpPr>
        <p:spPr>
          <a:xfrm>
            <a:off x="3575854" y="6349560"/>
            <a:ext cx="4751683" cy="46037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“How much are you paid per month?</a:t>
            </a:r>
            <a:endParaRPr lang="en-US" altLang="zh-CN" sz="2400" i="1">
              <a:latin typeface="Times New Roman" panose="02020603050405020304" pitchFamily="18" charset="0"/>
              <a:cs typeface="Times New Roman" panose="02020603050405020304" pitchFamily="18" charset="0"/>
            </a:endParaRPr>
          </a:p>
        </p:txBody>
      </p:sp>
      <p:sp>
        <p:nvSpPr>
          <p:cNvPr id="103" name="文本框 102"/>
          <p:cNvSpPr txBox="1"/>
          <p:nvPr>
            <p:custDataLst>
              <p:tags r:id="rId12"/>
            </p:custDataLst>
          </p:nvPr>
        </p:nvSpPr>
        <p:spPr>
          <a:xfrm>
            <a:off x="6672002" y="5625716"/>
            <a:ext cx="2520280" cy="583565"/>
          </a:xfrm>
          <a:prstGeom prst="rect">
            <a:avLst/>
          </a:prstGeom>
          <a:noFill/>
        </p:spPr>
        <p:txBody>
          <a:bodyPr wrap="square" rtlCol="0">
            <a:spAutoFit/>
          </a:bodyPr>
          <a:lstStyle/>
          <a:p>
            <a:r>
              <a:rPr lang="az-Cyrl-AZ" altLang="zh-CN" sz="3200" b="1">
                <a:solidFill>
                  <a:srgbClr val="FF0000"/>
                </a:solidFill>
                <a:latin typeface="Times New Roman" panose="02020603050405020304" pitchFamily="18" charset="0"/>
                <a:cs typeface="Times New Roman" panose="02020603050405020304" pitchFamily="18" charset="0"/>
              </a:rPr>
              <a:t>×</a:t>
            </a:r>
            <a:r>
              <a:rPr lang="en-US" altLang="zh-CN" sz="3200" b="1">
                <a:solidFill>
                  <a:srgbClr val="FF0000"/>
                </a:solidFill>
                <a:latin typeface="Times New Roman" panose="02020603050405020304" pitchFamily="18" charset="0"/>
                <a:cs typeface="Times New Roman" panose="02020603050405020304" pitchFamily="18" charset="0"/>
              </a:rPr>
              <a:t> weight</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104" name="文本框 103"/>
          <p:cNvSpPr txBox="1"/>
          <p:nvPr>
            <p:custDataLst>
              <p:tags r:id="rId13"/>
            </p:custDataLst>
          </p:nvPr>
        </p:nvSpPr>
        <p:spPr>
          <a:xfrm>
            <a:off x="6779656" y="4905579"/>
            <a:ext cx="2520280" cy="583565"/>
          </a:xfrm>
          <a:prstGeom prst="rect">
            <a:avLst/>
          </a:prstGeom>
          <a:noFill/>
        </p:spPr>
        <p:txBody>
          <a:bodyPr wrap="square" rtlCol="0">
            <a:spAutoFit/>
          </a:bodyPr>
          <a:lstStyle/>
          <a:p>
            <a:r>
              <a:rPr lang="az-Cyrl-AZ" altLang="zh-CN" sz="3200" b="1">
                <a:solidFill>
                  <a:srgbClr val="FF0000"/>
                </a:solidFill>
                <a:latin typeface="Times New Roman" panose="02020603050405020304" pitchFamily="18" charset="0"/>
                <a:cs typeface="Times New Roman" panose="02020603050405020304" pitchFamily="18" charset="0"/>
              </a:rPr>
              <a:t>×</a:t>
            </a:r>
            <a:r>
              <a:rPr lang="en-US" altLang="zh-CN" sz="3200" b="1">
                <a:solidFill>
                  <a:srgbClr val="FF0000"/>
                </a:solidFill>
                <a:latin typeface="Times New Roman" panose="02020603050405020304" pitchFamily="18" charset="0"/>
                <a:cs typeface="Times New Roman" panose="02020603050405020304" pitchFamily="18" charset="0"/>
              </a:rPr>
              <a:t> age</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105" name="文本框 104"/>
          <p:cNvSpPr txBox="1"/>
          <p:nvPr>
            <p:custDataLst>
              <p:tags r:id="rId14"/>
            </p:custDataLst>
          </p:nvPr>
        </p:nvSpPr>
        <p:spPr>
          <a:xfrm>
            <a:off x="8327475" y="6272952"/>
            <a:ext cx="2520280" cy="583565"/>
          </a:xfrm>
          <a:prstGeom prst="rect">
            <a:avLst/>
          </a:prstGeom>
          <a:noFill/>
        </p:spPr>
        <p:txBody>
          <a:bodyPr wrap="square" rtlCol="0">
            <a:spAutoFit/>
          </a:bodyPr>
          <a:lstStyle/>
          <a:p>
            <a:r>
              <a:rPr lang="az-Cyrl-AZ" altLang="zh-CN" sz="3200" b="1">
                <a:solidFill>
                  <a:srgbClr val="FF0000"/>
                </a:solidFill>
                <a:latin typeface="Times New Roman" panose="02020603050405020304" pitchFamily="18" charset="0"/>
                <a:cs typeface="Times New Roman" panose="02020603050405020304" pitchFamily="18" charset="0"/>
              </a:rPr>
              <a:t>×</a:t>
            </a:r>
            <a:r>
              <a:rPr lang="en-US" altLang="az-Cyrl-AZ" sz="3200" b="1">
                <a:solidFill>
                  <a:srgbClr val="FF0000"/>
                </a:solidFill>
                <a:latin typeface="Times New Roman" panose="02020603050405020304" pitchFamily="18" charset="0"/>
                <a:cs typeface="Times New Roman" panose="02020603050405020304" pitchFamily="18" charset="0"/>
              </a:rPr>
              <a:t> </a:t>
            </a:r>
            <a:r>
              <a:rPr lang="en-US" altLang="zh-CN" sz="3200" b="1">
                <a:solidFill>
                  <a:srgbClr val="FF0000"/>
                </a:solidFill>
                <a:latin typeface="Times New Roman" panose="02020603050405020304" pitchFamily="18" charset="0"/>
                <a:cs typeface="Times New Roman" panose="02020603050405020304" pitchFamily="18" charset="0"/>
              </a:rPr>
              <a:t>money</a:t>
            </a:r>
            <a:endParaRPr lang="en-US" altLang="zh-CN" sz="3200" b="1">
              <a:solidFill>
                <a:srgbClr val="FF0000"/>
              </a:solidFill>
              <a:latin typeface="Times New Roman" panose="02020603050405020304" pitchFamily="18" charset="0"/>
              <a:cs typeface="Times New Roman" panose="02020603050405020304" pitchFamily="18" charset="0"/>
            </a:endParaRPr>
          </a:p>
        </p:txBody>
      </p:sp>
      <p:pic>
        <p:nvPicPr>
          <p:cNvPr id="19" name="内容占位符 11"/>
          <p:cNvPicPr>
            <a:picLocks noGrp="1" noChangeAspect="1"/>
          </p:cNvPicPr>
          <p:nvPr>
            <p:custDataLst>
              <p:tags r:id="rId15"/>
            </p:custDataLst>
          </p:nvPr>
        </p:nvPicPr>
        <p:blipFill>
          <a:blip r:embed="rId16">
            <a:extLst>
              <a:ext uri="{28A0092B-C50C-407E-A947-70E740481C1C}">
                <a14:useLocalDpi xmlns:a14="http://schemas.microsoft.com/office/drawing/2010/main" val="0"/>
              </a:ext>
            </a:extLst>
          </a:blip>
          <a:srcRect l="7341" t="32236" r="7341" b="29055"/>
          <a:stretch>
            <a:fillRect/>
          </a:stretch>
        </p:blipFill>
        <p:spPr>
          <a:xfrm>
            <a:off x="73660" y="-98425"/>
            <a:ext cx="1659255" cy="1104900"/>
          </a:xfrm>
          <a:prstGeom prst="rect">
            <a:avLst/>
          </a:prstGeom>
        </p:spPr>
      </p:pic>
      <p:sp>
        <p:nvSpPr>
          <p:cNvPr id="20" name="矩形: 圆角 5"/>
          <p:cNvSpPr/>
          <p:nvPr>
            <p:custDataLst>
              <p:tags r:id="rId17"/>
            </p:custDataLst>
          </p:nvPr>
        </p:nvSpPr>
        <p:spPr>
          <a:xfrm>
            <a:off x="173291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a:solidFill>
                  <a:srgbClr val="2982A2"/>
                </a:solidFill>
                <a:latin typeface="Impact" panose="020B0806030902050204" charset="0"/>
                <a:cs typeface="Impact" panose="020B0806030902050204" charset="0"/>
              </a:rPr>
              <a:t>scan and answer</a:t>
            </a:r>
            <a:endParaRPr lang="en-US" altLang="zh-CN" sz="4000" b="1">
              <a:solidFill>
                <a:srgbClr val="2982A2"/>
              </a:solidFill>
              <a:latin typeface="Impact" panose="020B0806030902050204" charset="0"/>
              <a:cs typeface="Impact" panose="020B0806030902050204" charset="0"/>
            </a:endParaRPr>
          </a:p>
        </p:txBody>
      </p:sp>
      <p:cxnSp>
        <p:nvCxnSpPr>
          <p:cNvPr id="21" name="直接连接符 20"/>
          <p:cNvCxnSpPr/>
          <p:nvPr>
            <p:custDataLst>
              <p:tags r:id="rId18"/>
            </p:custDataLst>
          </p:nvPr>
        </p:nvCxnSpPr>
        <p:spPr>
          <a:xfrm>
            <a:off x="0" y="1006475"/>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12" name="图片 111"/>
          <p:cNvPicPr/>
          <p:nvPr>
            <p:custDataLst>
              <p:tags r:id="rId19"/>
            </p:custDataLst>
          </p:nvPr>
        </p:nvPicPr>
        <p:blipFill>
          <a:blip r:embed="rId20">
            <a:clrChange>
              <a:clrFrom>
                <a:srgbClr val="F6F6F6">
                  <a:alpha val="100000"/>
                </a:srgbClr>
              </a:clrFrom>
              <a:clrTo>
                <a:srgbClr val="F6F6F6">
                  <a:alpha val="100000"/>
                  <a:alpha val="0"/>
                </a:srgbClr>
              </a:clrTo>
            </a:clrChange>
          </a:blip>
          <a:stretch>
            <a:fillRect/>
          </a:stretch>
        </p:blipFill>
        <p:spPr>
          <a:xfrm>
            <a:off x="10238740" y="132588"/>
            <a:ext cx="1524000" cy="2173224"/>
          </a:xfrm>
          <a:prstGeom prst="rect">
            <a:avLst/>
          </a:prstGeom>
          <a:noFill/>
          <a:ln w="9525">
            <a:noFill/>
          </a:ln>
        </p:spPr>
      </p:pic>
      <p:sp>
        <p:nvSpPr>
          <p:cNvPr id="3" name="矩形 2"/>
          <p:cNvSpPr/>
          <p:nvPr/>
        </p:nvSpPr>
        <p:spPr>
          <a:xfrm>
            <a:off x="6195060" y="132715"/>
            <a:ext cx="2569210" cy="770890"/>
          </a:xfrm>
          <a:prstGeom prst="rect">
            <a:avLst/>
          </a:prstGeom>
          <a:noFill/>
          <a:ln>
            <a:noFill/>
          </a:ln>
        </p:spPr>
        <p:txBody>
          <a:bodyPr wrap="none" rtlCol="0" anchor="t">
            <a:noAutofit/>
          </a:bodyPr>
          <a:p>
            <a:pPr algn="ctr"/>
            <a:r>
              <a:rPr lang="en-US" altLang="zh-CN" sz="4400" b="1">
                <a:solidFill>
                  <a:srgbClr val="FF0000"/>
                </a:solidFill>
                <a:effectLst>
                  <a:outerShdw blurRad="38100" dist="19050" dir="2700000" algn="tl" rotWithShape="0">
                    <a:schemeClr val="dk1">
                      <a:alpha val="40000"/>
                    </a:schemeClr>
                  </a:outerShdw>
                </a:effectLst>
              </a:rPr>
              <a:t>Line7-9</a:t>
            </a:r>
            <a:endParaRPr lang="en-US" altLang="zh-CN" sz="4400" b="1">
              <a:solidFill>
                <a:srgbClr val="FF0000"/>
              </a:solidFill>
              <a:effectLst>
                <a:outerShdw blurRad="38100" dist="19050" dir="2700000" algn="tl" rotWithShape="0">
                  <a:schemeClr val="dk1">
                    <a:alpha val="40000"/>
                  </a:schemeClr>
                </a:outerShdw>
              </a:effectLst>
            </a:endParaRPr>
          </a:p>
        </p:txBody>
      </p:sp>
      <p:grpSp>
        <p:nvGrpSpPr>
          <p:cNvPr id="22" name="组合 21"/>
          <p:cNvGrpSpPr/>
          <p:nvPr>
            <p:custDataLst>
              <p:tags r:id="rId21"/>
            </p:custDataLst>
          </p:nvPr>
        </p:nvGrpSpPr>
        <p:grpSpPr>
          <a:xfrm>
            <a:off x="8918167" y="4986483"/>
            <a:ext cx="3403496" cy="1128556"/>
            <a:chOff x="3252" y="224"/>
            <a:chExt cx="2914" cy="2055"/>
          </a:xfrm>
        </p:grpSpPr>
        <p:sp>
          <p:nvSpPr>
            <p:cNvPr id="23" name="矩形: 圆角 5"/>
            <p:cNvSpPr/>
            <p:nvPr>
              <p:custDataLst>
                <p:tags r:id="rId22"/>
              </p:custDataLst>
            </p:nvPr>
          </p:nvSpPr>
          <p:spPr>
            <a:xfrm>
              <a:off x="3487" y="224"/>
              <a:ext cx="2444" cy="2055"/>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4" name="文本框 23"/>
            <p:cNvSpPr txBox="1"/>
            <p:nvPr>
              <p:custDataLst>
                <p:tags r:id="rId23"/>
              </p:custDataLst>
            </p:nvPr>
          </p:nvSpPr>
          <p:spPr>
            <a:xfrm>
              <a:off x="3252" y="420"/>
              <a:ext cx="2914" cy="1736"/>
            </a:xfrm>
            <a:prstGeom prst="rect">
              <a:avLst/>
            </a:prstGeom>
            <a:noFill/>
          </p:spPr>
          <p:txBody>
            <a:bodyPr wrap="square" rtlCol="0">
              <a:spAutoFit/>
            </a:bodyPr>
            <a:p>
              <a:pPr algn="ctr"/>
              <a:r>
                <a:rPr lang="en-US" altLang="zh-CN" sz="2800">
                  <a:solidFill>
                    <a:schemeClr val="tx1"/>
                  </a:solidFill>
                  <a:effectLst/>
                  <a:latin typeface="Times New Roman" panose="02020603050405020304" pitchFamily="18" charset="0"/>
                  <a:cs typeface="Times New Roman" panose="02020603050405020304" pitchFamily="18" charset="0"/>
                </a:rPr>
                <a:t>It is private and </a:t>
              </a:r>
              <a:endParaRPr lang="en-US" altLang="zh-CN" sz="2800">
                <a:solidFill>
                  <a:schemeClr val="tx1"/>
                </a:solidFill>
                <a:effectLst/>
                <a:latin typeface="Times New Roman" panose="02020603050405020304" pitchFamily="18" charset="0"/>
                <a:cs typeface="Times New Roman" panose="02020603050405020304" pitchFamily="18" charset="0"/>
              </a:endParaRPr>
            </a:p>
            <a:p>
              <a:pPr algn="ctr"/>
              <a:r>
                <a:rPr lang="en-US" altLang="zh-CN" sz="2800">
                  <a:solidFill>
                    <a:schemeClr val="tx1"/>
                  </a:solidFill>
                  <a:effectLst/>
                  <a:latin typeface="Times New Roman" panose="02020603050405020304" pitchFamily="18" charset="0"/>
                  <a:cs typeface="Times New Roman" panose="02020603050405020304" pitchFamily="18" charset="0"/>
                </a:rPr>
                <a:t>may cause offence.</a:t>
              </a:r>
              <a:endParaRPr lang="en-US" altLang="zh-CN" sz="2800">
                <a:solidFill>
                  <a:schemeClr val="tx1"/>
                </a:solidFill>
                <a:effectLst/>
                <a:latin typeface="Times New Roman" panose="02020603050405020304" pitchFamily="18" charset="0"/>
                <a:cs typeface="Times New Roman" panose="02020603050405020304" pitchFamily="18" charset="0"/>
              </a:endParaRPr>
            </a:p>
          </p:txBody>
        </p:sp>
      </p:grpSp>
      <p:pic>
        <p:nvPicPr>
          <p:cNvPr id="8" name="图片 7"/>
          <p:cNvPicPr>
            <a:picLocks noChangeAspect="1"/>
          </p:cNvPicPr>
          <p:nvPr/>
        </p:nvPicPr>
        <p:blipFill>
          <a:blip r:embed="rId24"/>
          <a:stretch>
            <a:fillRect/>
          </a:stretch>
        </p:blipFill>
        <p:spPr>
          <a:xfrm>
            <a:off x="551815" y="1006475"/>
            <a:ext cx="9291955" cy="1262380"/>
          </a:xfrm>
          <a:prstGeom prst="rect">
            <a:avLst/>
          </a:prstGeom>
        </p:spPr>
      </p:pic>
      <p:cxnSp>
        <p:nvCxnSpPr>
          <p:cNvPr id="4" name="直接连接符 3"/>
          <p:cNvCxnSpPr/>
          <p:nvPr/>
        </p:nvCxnSpPr>
        <p:spPr>
          <a:xfrm>
            <a:off x="4333875" y="1820545"/>
            <a:ext cx="5080635" cy="0"/>
          </a:xfrm>
          <a:prstGeom prst="line">
            <a:avLst/>
          </a:prstGeom>
          <a:noFill/>
          <a:ln w="28575" cap="flat" cmpd="sng" algn="ctr">
            <a:solidFill>
              <a:srgbClr val="FF0000"/>
            </a:solidFill>
            <a:prstDash val="solid"/>
            <a:round/>
            <a:headEnd type="none" w="med" len="med"/>
            <a:tailEnd type="none" w="med" len="med"/>
          </a:ln>
        </p:spPr>
      </p:cxnSp>
      <p:cxnSp>
        <p:nvCxnSpPr>
          <p:cNvPr id="6" name="直接连接符 5"/>
          <p:cNvCxnSpPr/>
          <p:nvPr/>
        </p:nvCxnSpPr>
        <p:spPr>
          <a:xfrm flipV="1">
            <a:off x="6012815" y="2094865"/>
            <a:ext cx="2381250" cy="22225"/>
          </a:xfrm>
          <a:prstGeom prst="line">
            <a:avLst/>
          </a:prstGeom>
          <a:noFill/>
          <a:ln w="28575" cap="flat" cmpd="sng" algn="ctr">
            <a:solidFill>
              <a:srgbClr val="FF0000"/>
            </a:solidFill>
            <a:prstDash val="solid"/>
            <a:round/>
            <a:headEnd type="none" w="med" len="med"/>
            <a:tailEnd type="none" w="med" len="med"/>
          </a:ln>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blinds(horizontal)">
                                      <p:cBhvr>
                                        <p:cTn id="20" dur="500"/>
                                        <p:tgtEl>
                                          <p:spTgt spid="7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blinds(horizontal)">
                                      <p:cBhvr>
                                        <p:cTn id="23" dur="500"/>
                                        <p:tgtEl>
                                          <p:spTgt spid="7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blinds(horizontal)">
                                      <p:cBhvr>
                                        <p:cTn id="26" dur="500"/>
                                        <p:tgtEl>
                                          <p:spTgt spid="77"/>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blinds(horizontal)">
                                      <p:cBhvr>
                                        <p:cTn id="29" dur="500"/>
                                        <p:tgtEl>
                                          <p:spTgt spid="10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blinds(horizontal)">
                                      <p:cBhvr>
                                        <p:cTn id="32" dur="500"/>
                                        <p:tgtEl>
                                          <p:spTgt spid="101"/>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blinds(horizontal)">
                                      <p:cBhvr>
                                        <p:cTn id="35" dur="500"/>
                                        <p:tgtEl>
                                          <p:spTgt spid="10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98"/>
                                        </p:tgtEl>
                                        <p:attrNameLst>
                                          <p:attrName>style.visibility</p:attrName>
                                        </p:attrNameLst>
                                      </p:cBhvr>
                                      <p:to>
                                        <p:strVal val="visible"/>
                                      </p:to>
                                    </p:set>
                                    <p:anim calcmode="lin" valueType="num">
                                      <p:cBhvr additive="base">
                                        <p:cTn id="46" dur="500" fill="hold"/>
                                        <p:tgtEl>
                                          <p:spTgt spid="98"/>
                                        </p:tgtEl>
                                        <p:attrNameLst>
                                          <p:attrName>ppt_x</p:attrName>
                                        </p:attrNameLst>
                                      </p:cBhvr>
                                      <p:tavLst>
                                        <p:tav tm="0">
                                          <p:val>
                                            <p:strVal val="#ppt_x"/>
                                          </p:val>
                                        </p:tav>
                                        <p:tav tm="100000">
                                          <p:val>
                                            <p:strVal val="#ppt_x"/>
                                          </p:val>
                                        </p:tav>
                                      </p:tavLst>
                                    </p:anim>
                                    <p:anim calcmode="lin" valueType="num">
                                      <p:cBhvr additive="base">
                                        <p:cTn id="47"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fill="hold"/>
                                        <p:tgtEl>
                                          <p:spTgt spid="78"/>
                                        </p:tgtEl>
                                        <p:attrNameLst>
                                          <p:attrName>ppt_x</p:attrName>
                                        </p:attrNameLst>
                                      </p:cBhvr>
                                      <p:tavLst>
                                        <p:tav tm="0">
                                          <p:val>
                                            <p:strVal val="#ppt_x"/>
                                          </p:val>
                                        </p:tav>
                                        <p:tav tm="100000">
                                          <p:val>
                                            <p:strVal val="#ppt_x"/>
                                          </p:val>
                                        </p:tav>
                                      </p:tavLst>
                                    </p:anim>
                                    <p:anim calcmode="lin" valueType="num">
                                      <p:cBhvr additive="base">
                                        <p:cTn id="53"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fill="hold"/>
                                        <p:tgtEl>
                                          <p:spTgt spid="79"/>
                                        </p:tgtEl>
                                        <p:attrNameLst>
                                          <p:attrName>ppt_x</p:attrName>
                                        </p:attrNameLst>
                                      </p:cBhvr>
                                      <p:tavLst>
                                        <p:tav tm="0">
                                          <p:val>
                                            <p:strVal val="#ppt_x"/>
                                          </p:val>
                                        </p:tav>
                                        <p:tav tm="100000">
                                          <p:val>
                                            <p:strVal val="#ppt_x"/>
                                          </p:val>
                                        </p:tav>
                                      </p:tavLst>
                                    </p:anim>
                                    <p:anim calcmode="lin" valueType="num">
                                      <p:cBhvr additive="base">
                                        <p:cTn id="59"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04"/>
                                        </p:tgtEl>
                                        <p:attrNameLst>
                                          <p:attrName>style.visibility</p:attrName>
                                        </p:attrNameLst>
                                      </p:cBhvr>
                                      <p:to>
                                        <p:strVal val="visible"/>
                                      </p:to>
                                    </p:set>
                                    <p:anim calcmode="lin" valueType="num">
                                      <p:cBhvr additive="base">
                                        <p:cTn id="64" dur="500" fill="hold"/>
                                        <p:tgtEl>
                                          <p:spTgt spid="104"/>
                                        </p:tgtEl>
                                        <p:attrNameLst>
                                          <p:attrName>ppt_x</p:attrName>
                                        </p:attrNameLst>
                                      </p:cBhvr>
                                      <p:tavLst>
                                        <p:tav tm="0">
                                          <p:val>
                                            <p:strVal val="#ppt_x"/>
                                          </p:val>
                                        </p:tav>
                                        <p:tav tm="100000">
                                          <p:val>
                                            <p:strVal val="#ppt_x"/>
                                          </p:val>
                                        </p:tav>
                                      </p:tavLst>
                                    </p:anim>
                                    <p:anim calcmode="lin" valueType="num">
                                      <p:cBhvr additive="base">
                                        <p:cTn id="65"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03"/>
                                        </p:tgtEl>
                                        <p:attrNameLst>
                                          <p:attrName>style.visibility</p:attrName>
                                        </p:attrNameLst>
                                      </p:cBhvr>
                                      <p:to>
                                        <p:strVal val="visible"/>
                                      </p:to>
                                    </p:set>
                                    <p:anim calcmode="lin" valueType="num">
                                      <p:cBhvr additive="base">
                                        <p:cTn id="70" dur="500" fill="hold"/>
                                        <p:tgtEl>
                                          <p:spTgt spid="103"/>
                                        </p:tgtEl>
                                        <p:attrNameLst>
                                          <p:attrName>ppt_x</p:attrName>
                                        </p:attrNameLst>
                                      </p:cBhvr>
                                      <p:tavLst>
                                        <p:tav tm="0">
                                          <p:val>
                                            <p:strVal val="#ppt_x"/>
                                          </p:val>
                                        </p:tav>
                                        <p:tav tm="100000">
                                          <p:val>
                                            <p:strVal val="#ppt_x"/>
                                          </p:val>
                                        </p:tav>
                                      </p:tavLst>
                                    </p:anim>
                                    <p:anim calcmode="lin" valueType="num">
                                      <p:cBhvr additive="base">
                                        <p:cTn id="71"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ppt_x"/>
                                          </p:val>
                                        </p:tav>
                                        <p:tav tm="100000">
                                          <p:val>
                                            <p:strVal val="#ppt_x"/>
                                          </p:val>
                                        </p:tav>
                                      </p:tavLst>
                                    </p:anim>
                                    <p:anim calcmode="lin" valueType="num">
                                      <p:cBhvr additive="base">
                                        <p:cTn id="83" dur="500" fill="hold"/>
                                        <p:tgtEl>
                                          <p:spTgt spid="2"/>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500" fill="hold"/>
                                        <p:tgtEl>
                                          <p:spTgt spid="5"/>
                                        </p:tgtEl>
                                        <p:attrNameLst>
                                          <p:attrName>ppt_x</p:attrName>
                                        </p:attrNameLst>
                                      </p:cBhvr>
                                      <p:tavLst>
                                        <p:tav tm="0">
                                          <p:val>
                                            <p:strVal val="#ppt_x"/>
                                          </p:val>
                                        </p:tav>
                                        <p:tav tm="100000">
                                          <p:val>
                                            <p:strVal val="#ppt_x"/>
                                          </p:val>
                                        </p:tav>
                                      </p:tavLst>
                                    </p:anim>
                                    <p:anim calcmode="lin" valueType="num">
                                      <p:cBhvr additive="base">
                                        <p:cTn id="87" dur="500" fill="hold"/>
                                        <p:tgtEl>
                                          <p:spTgt spid="5"/>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ppt_x"/>
                                          </p:val>
                                        </p:tav>
                                        <p:tav tm="100000">
                                          <p:val>
                                            <p:strVal val="#ppt_x"/>
                                          </p:val>
                                        </p:tav>
                                      </p:tavLst>
                                    </p:anim>
                                    <p:anim calcmode="lin" valueType="num">
                                      <p:cBhvr additive="base">
                                        <p:cTn id="91" dur="500" fill="hold"/>
                                        <p:tgtEl>
                                          <p:spTgt spid="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500" fill="hold"/>
                                        <p:tgtEl>
                                          <p:spTgt spid="52"/>
                                        </p:tgtEl>
                                        <p:attrNameLst>
                                          <p:attrName>ppt_x</p:attrName>
                                        </p:attrNameLst>
                                      </p:cBhvr>
                                      <p:tavLst>
                                        <p:tav tm="0">
                                          <p:val>
                                            <p:strVal val="#ppt_x"/>
                                          </p:val>
                                        </p:tav>
                                        <p:tav tm="100000">
                                          <p:val>
                                            <p:strVal val="#ppt_x"/>
                                          </p:val>
                                        </p:tav>
                                      </p:tavLst>
                                    </p:anim>
                                    <p:anim calcmode="lin" valueType="num">
                                      <p:cBhvr additive="base">
                                        <p:cTn id="95"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18" presetClass="entr" presetSubtype="12" fill="hold" nodeType="click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strips(down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8" grpId="0"/>
      <p:bldP spid="79" grpId="0"/>
      <p:bldP spid="98" grpId="0"/>
      <p:bldP spid="103" grpId="0"/>
      <p:bldP spid="104" grpId="0"/>
      <p:bldP spid="105" grpId="0"/>
      <p:bldP spid="2" grpId="0"/>
      <p:bldP spid="7" grpId="0" bldLvl="0" animBg="1"/>
      <p:bldP spid="5" grpId="0"/>
      <p:bldP spid="52" grpId="0" bldLvl="0" animBg="1"/>
      <p:bldP spid="13" grpId="0"/>
      <p:bldP spid="75" grpId="0"/>
      <p:bldP spid="76" grpId="0"/>
      <p:bldP spid="77" grpId="0"/>
      <p:bldP spid="100" grpId="0"/>
      <p:bldP spid="101" grpId="0"/>
      <p:bldP spid="10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7"/>
          <p:cNvSpPr/>
          <p:nvPr/>
        </p:nvSpPr>
        <p:spPr>
          <a:xfrm>
            <a:off x="487363" y="4516438"/>
            <a:ext cx="2676525" cy="2201862"/>
          </a:xfrm>
          <a:prstGeom prst="rect">
            <a:avLst/>
          </a:prstGeom>
          <a:solidFill>
            <a:srgbClr val="E1DDB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1335" noProof="1">
              <a:solidFill>
                <a:schemeClr val="bg1">
                  <a:lumMod val="95000"/>
                </a:schemeClr>
              </a:solidFill>
              <a:latin typeface="Dotum" panose="020B0600000101010101" pitchFamily="34" charset="-127"/>
              <a:ea typeface="Dotum" panose="020B0600000101010101" pitchFamily="34" charset="-127"/>
            </a:endParaRPr>
          </a:p>
        </p:txBody>
      </p:sp>
      <p:sp>
        <p:nvSpPr>
          <p:cNvPr id="5" name="Rectangle 27"/>
          <p:cNvSpPr/>
          <p:nvPr/>
        </p:nvSpPr>
        <p:spPr>
          <a:xfrm>
            <a:off x="3302000" y="4516438"/>
            <a:ext cx="2678113" cy="2201862"/>
          </a:xfrm>
          <a:prstGeom prst="rect">
            <a:avLst/>
          </a:prstGeom>
          <a:solidFill>
            <a:srgbClr val="E1DDB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2135" noProof="1">
              <a:solidFill>
                <a:schemeClr val="bg1">
                  <a:lumMod val="95000"/>
                </a:schemeClr>
              </a:solidFill>
              <a:latin typeface="Dotum" panose="020B0600000101010101" pitchFamily="34" charset="-127"/>
              <a:ea typeface="Dotum" panose="020B0600000101010101" pitchFamily="34" charset="-127"/>
            </a:endParaRPr>
          </a:p>
        </p:txBody>
      </p:sp>
      <p:sp>
        <p:nvSpPr>
          <p:cNvPr id="6" name="Down Arrow Callout 31"/>
          <p:cNvSpPr/>
          <p:nvPr/>
        </p:nvSpPr>
        <p:spPr>
          <a:xfrm>
            <a:off x="487363" y="2135188"/>
            <a:ext cx="2676525" cy="2381250"/>
          </a:xfrm>
          <a:prstGeom prst="downArrowCallout">
            <a:avLst>
              <a:gd name="adj1" fmla="val 23554"/>
              <a:gd name="adj2" fmla="val 10346"/>
              <a:gd name="adj3" fmla="val 10003"/>
              <a:gd name="adj4" fmla="val 89997"/>
            </a:avLst>
          </a:prstGeom>
          <a:solidFill>
            <a:srgbClr val="1A3D59"/>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1600" noProof="1">
              <a:solidFill>
                <a:schemeClr val="bg1"/>
              </a:solidFill>
              <a:latin typeface="Dotum" panose="020B0600000101010101" pitchFamily="34" charset="-127"/>
              <a:ea typeface="Dotum" panose="020B0600000101010101" pitchFamily="34" charset="-127"/>
            </a:endParaRPr>
          </a:p>
        </p:txBody>
      </p:sp>
      <p:sp>
        <p:nvSpPr>
          <p:cNvPr id="7" name="Up Arrow Callout 59"/>
          <p:cNvSpPr/>
          <p:nvPr/>
        </p:nvSpPr>
        <p:spPr>
          <a:xfrm rot="10800000">
            <a:off x="3302000" y="2159000"/>
            <a:ext cx="2678113" cy="2381250"/>
          </a:xfrm>
          <a:prstGeom prst="upArrowCallout">
            <a:avLst>
              <a:gd name="adj1" fmla="val 25000"/>
              <a:gd name="adj2" fmla="val 9346"/>
              <a:gd name="adj3" fmla="val 11156"/>
              <a:gd name="adj4" fmla="val 88844"/>
            </a:avLst>
          </a:prstGeom>
          <a:solidFill>
            <a:srgbClr val="B5364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1865" noProof="1">
              <a:solidFill>
                <a:schemeClr val="bg1"/>
              </a:solidFill>
              <a:latin typeface="Dotum" panose="020B0600000101010101" pitchFamily="34" charset="-127"/>
              <a:ea typeface="Dotum" panose="020B0600000101010101" pitchFamily="34" charset="-127"/>
            </a:endParaRPr>
          </a:p>
        </p:txBody>
      </p:sp>
      <p:sp>
        <p:nvSpPr>
          <p:cNvPr id="8" name="Rectangle 13"/>
          <p:cNvSpPr/>
          <p:nvPr/>
        </p:nvSpPr>
        <p:spPr>
          <a:xfrm>
            <a:off x="6170613" y="4516438"/>
            <a:ext cx="2678112" cy="2201862"/>
          </a:xfrm>
          <a:prstGeom prst="rect">
            <a:avLst/>
          </a:prstGeom>
          <a:solidFill>
            <a:srgbClr val="E1DDB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1335" noProof="1">
              <a:solidFill>
                <a:schemeClr val="bg1">
                  <a:lumMod val="95000"/>
                </a:schemeClr>
              </a:solidFill>
              <a:latin typeface="Dotum" panose="020B0600000101010101" pitchFamily="34" charset="-127"/>
              <a:ea typeface="Dotum" panose="020B0600000101010101" pitchFamily="34" charset="-127"/>
            </a:endParaRPr>
          </a:p>
        </p:txBody>
      </p:sp>
      <p:sp>
        <p:nvSpPr>
          <p:cNvPr id="9" name="Down Arrow Callout 14"/>
          <p:cNvSpPr/>
          <p:nvPr/>
        </p:nvSpPr>
        <p:spPr>
          <a:xfrm>
            <a:off x="9034463" y="2144713"/>
            <a:ext cx="2678112" cy="2381250"/>
          </a:xfrm>
          <a:prstGeom prst="downArrowCallout">
            <a:avLst>
              <a:gd name="adj1" fmla="val 23554"/>
              <a:gd name="adj2" fmla="val 10346"/>
              <a:gd name="adj3" fmla="val 10003"/>
              <a:gd name="adj4" fmla="val 89997"/>
            </a:avLst>
          </a:prstGeom>
          <a:solidFill>
            <a:srgbClr val="B5364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2135" noProof="1">
              <a:solidFill>
                <a:schemeClr val="bg1"/>
              </a:solidFill>
              <a:latin typeface="Dotum" panose="020B0600000101010101" pitchFamily="34" charset="-127"/>
              <a:ea typeface="Dotum" panose="020B0600000101010101" pitchFamily="34" charset="-127"/>
            </a:endParaRPr>
          </a:p>
        </p:txBody>
      </p:sp>
      <p:sp>
        <p:nvSpPr>
          <p:cNvPr id="10" name="Rectangle 17"/>
          <p:cNvSpPr/>
          <p:nvPr/>
        </p:nvSpPr>
        <p:spPr>
          <a:xfrm flipH="1">
            <a:off x="9036050" y="4516755"/>
            <a:ext cx="2778760" cy="2201545"/>
          </a:xfrm>
          <a:prstGeom prst="rect">
            <a:avLst/>
          </a:prstGeom>
          <a:solidFill>
            <a:srgbClr val="E1DDB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1335" noProof="1">
              <a:solidFill>
                <a:schemeClr val="bg1">
                  <a:lumMod val="95000"/>
                </a:schemeClr>
              </a:solidFill>
              <a:latin typeface="Dotum" panose="020B0600000101010101" pitchFamily="34" charset="-127"/>
              <a:ea typeface="Dotum" panose="020B0600000101010101" pitchFamily="34" charset="-127"/>
            </a:endParaRPr>
          </a:p>
        </p:txBody>
      </p:sp>
      <p:sp>
        <p:nvSpPr>
          <p:cNvPr id="11" name="Up Arrow Callout 18"/>
          <p:cNvSpPr/>
          <p:nvPr/>
        </p:nvSpPr>
        <p:spPr>
          <a:xfrm rot="10800000">
            <a:off x="6162675" y="2166938"/>
            <a:ext cx="2676525" cy="2381250"/>
          </a:xfrm>
          <a:prstGeom prst="upArrowCallout">
            <a:avLst>
              <a:gd name="adj1" fmla="val 25000"/>
              <a:gd name="adj2" fmla="val 9346"/>
              <a:gd name="adj3" fmla="val 11156"/>
              <a:gd name="adj4" fmla="val 88844"/>
            </a:avLst>
          </a:prstGeom>
          <a:solidFill>
            <a:srgbClr val="1A3D59"/>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eaLnBrk="1" fontAlgn="auto" hangingPunct="1">
              <a:spcBef>
                <a:spcPct val="20000"/>
              </a:spcBef>
              <a:spcAft>
                <a:spcPts val="0"/>
              </a:spcAft>
              <a:defRPr/>
            </a:pPr>
            <a:endParaRPr lang="en-US" sz="1600" noProof="1">
              <a:solidFill>
                <a:schemeClr val="bg1"/>
              </a:solidFill>
              <a:latin typeface="Dotum" panose="020B0600000101010101" pitchFamily="34" charset="-127"/>
              <a:ea typeface="Dotum" panose="020B0600000101010101" pitchFamily="34" charset="-127"/>
            </a:endParaRPr>
          </a:p>
        </p:txBody>
      </p:sp>
      <p:sp>
        <p:nvSpPr>
          <p:cNvPr id="31756" name="矩形 9"/>
          <p:cNvSpPr>
            <a:spLocks noChangeArrowheads="1"/>
          </p:cNvSpPr>
          <p:nvPr/>
        </p:nvSpPr>
        <p:spPr bwMode="auto">
          <a:xfrm>
            <a:off x="401955" y="2247900"/>
            <a:ext cx="2654300"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altLang="zh-CN" sz="28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rPr>
              <a:t>If there are many people waiting to buy something,</a:t>
            </a:r>
            <a:endParaRPr lang="en-US" altLang="zh-CN" sz="28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346" name="矩形 49"/>
          <p:cNvSpPr>
            <a:spLocks noChangeArrowheads="1"/>
          </p:cNvSpPr>
          <p:nvPr/>
        </p:nvSpPr>
        <p:spPr bwMode="auto">
          <a:xfrm>
            <a:off x="9121140" y="2333625"/>
            <a:ext cx="247459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ClrTx/>
              <a:buSzTx/>
              <a:buFontTx/>
            </a:pPr>
            <a:r>
              <a:rPr lang="en-US" altLang="zh-CN" sz="32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rPr>
              <a:t>If they are in a restaurant or a library,</a:t>
            </a:r>
            <a:endParaRPr lang="en-US" altLang="zh-CN" sz="32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1758" name="矩形 50"/>
          <p:cNvSpPr>
            <a:spLocks noChangeArrowheads="1"/>
          </p:cNvSpPr>
          <p:nvPr/>
        </p:nvSpPr>
        <p:spPr bwMode="auto">
          <a:xfrm>
            <a:off x="3490913" y="5127625"/>
            <a:ext cx="23002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E1DDBE"/>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en-US" altLang="zh-CN" sz="1200">
              <a:solidFill>
                <a:srgbClr val="E1DDBE"/>
              </a:solidFill>
              <a:latin typeface="华文细黑" panose="02010600040101010101" pitchFamily="2" charset="-122"/>
              <a:ea typeface="华文细黑" panose="02010600040101010101" pitchFamily="2" charset="-122"/>
            </a:endParaRPr>
          </a:p>
          <a:p>
            <a:pPr algn="ctr" eaLnBrk="1" hangingPunct="1"/>
            <a:r>
              <a:rPr lang="en-US" altLang="zh-CN" sz="1200">
                <a:solidFill>
                  <a:srgbClr val="E1DDBE"/>
                </a:solidFill>
                <a:latin typeface="华文细黑" panose="02010600040101010101" pitchFamily="2" charset="-122"/>
                <a:ea typeface="华文细黑" panose="02010600040101010101" pitchFamily="2" charset="-122"/>
              </a:rPr>
              <a:t> </a:t>
            </a:r>
            <a:endParaRPr lang="en-US" altLang="zh-CN" sz="1200">
              <a:solidFill>
                <a:srgbClr val="E1DDBE"/>
              </a:solidFill>
              <a:latin typeface="华文细黑" panose="02010600040101010101" pitchFamily="2" charset="-122"/>
              <a:ea typeface="华文细黑" panose="02010600040101010101" pitchFamily="2" charset="-122"/>
            </a:endParaRPr>
          </a:p>
        </p:txBody>
      </p:sp>
      <p:sp>
        <p:nvSpPr>
          <p:cNvPr id="31759" name="矩形 51"/>
          <p:cNvSpPr>
            <a:spLocks noChangeArrowheads="1"/>
          </p:cNvSpPr>
          <p:nvPr/>
        </p:nvSpPr>
        <p:spPr bwMode="auto">
          <a:xfrm>
            <a:off x="6306820" y="2333625"/>
            <a:ext cx="235839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altLang="zh-CN" sz="32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rPr>
              <a:t>If someone is in their way,</a:t>
            </a:r>
            <a:endParaRPr lang="en-US" altLang="zh-CN" sz="32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1763" name="矩形 9"/>
          <p:cNvSpPr>
            <a:spLocks noChangeArrowheads="1"/>
          </p:cNvSpPr>
          <p:nvPr/>
        </p:nvSpPr>
        <p:spPr bwMode="auto">
          <a:xfrm>
            <a:off x="3513455" y="2247583"/>
            <a:ext cx="2300288"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32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rPr>
              <a:t>If they bump into someone in the street,</a:t>
            </a:r>
            <a:endParaRPr lang="en-US" altLang="zh-CN" sz="3200" b="1">
              <a:solidFill>
                <a:srgbClr val="E1DDB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矩形 9"/>
          <p:cNvSpPr>
            <a:spLocks noChangeArrowheads="1"/>
          </p:cNvSpPr>
          <p:nvPr/>
        </p:nvSpPr>
        <p:spPr bwMode="auto">
          <a:xfrm>
            <a:off x="424180" y="4932680"/>
            <a:ext cx="26873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altLang="zh-CN" sz="2800" b="1">
                <a:latin typeface="Times New Roman" panose="02020603050405020304" pitchFamily="18" charset="0"/>
                <a:ea typeface="华文细黑" panose="02010600040101010101" pitchFamily="2" charset="-122"/>
                <a:cs typeface="Times New Roman" panose="02020603050405020304" pitchFamily="18" charset="0"/>
              </a:rPr>
              <a:t>They will queue. </a:t>
            </a:r>
            <a:endParaRPr lang="en-US" altLang="zh-CN" sz="2800" b="1">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矩形 9"/>
          <p:cNvSpPr>
            <a:spLocks noChangeArrowheads="1"/>
          </p:cNvSpPr>
          <p:nvPr/>
        </p:nvSpPr>
        <p:spPr bwMode="auto">
          <a:xfrm>
            <a:off x="424180" y="5520055"/>
            <a:ext cx="279019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ClrTx/>
              <a:buSzTx/>
              <a:buFontTx/>
            </a:pPr>
            <a:r>
              <a:rPr lang="en-US" altLang="zh-CN" sz="2800" b="1">
                <a:latin typeface="Times New Roman" panose="02020603050405020304" pitchFamily="18" charset="0"/>
                <a:ea typeface="华文细黑" panose="02010600040101010101" pitchFamily="2" charset="-122"/>
                <a:cs typeface="Times New Roman" panose="02020603050405020304" pitchFamily="18" charset="0"/>
              </a:rPr>
              <a:t>They won't push in before others.</a:t>
            </a:r>
            <a:endParaRPr lang="en-US" altLang="zh-CN" sz="2800" b="1">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矩形 9"/>
          <p:cNvSpPr>
            <a:spLocks noChangeArrowheads="1"/>
          </p:cNvSpPr>
          <p:nvPr/>
        </p:nvSpPr>
        <p:spPr bwMode="auto">
          <a:xfrm>
            <a:off x="3414395" y="5123180"/>
            <a:ext cx="24923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ClrTx/>
              <a:buSzTx/>
              <a:buFontTx/>
            </a:pPr>
            <a:r>
              <a:rPr lang="en-US" altLang="zh-CN" sz="3200" b="1">
                <a:latin typeface="Times New Roman" panose="02020603050405020304" pitchFamily="18" charset="0"/>
                <a:ea typeface="华文细黑" panose="02010600040101010101" pitchFamily="2" charset="-122"/>
                <a:cs typeface="Times New Roman" panose="02020603050405020304" pitchFamily="18" charset="0"/>
              </a:rPr>
              <a:t>They will say “sorry”. </a:t>
            </a:r>
            <a:endParaRPr lang="en-US" altLang="zh-CN" sz="3200" b="1">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矩形 9"/>
          <p:cNvSpPr>
            <a:spLocks noChangeArrowheads="1"/>
          </p:cNvSpPr>
          <p:nvPr/>
        </p:nvSpPr>
        <p:spPr bwMode="auto">
          <a:xfrm>
            <a:off x="6001385" y="4930140"/>
            <a:ext cx="303212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eaLnBrk="1" hangingPunct="1">
              <a:buClrTx/>
              <a:buSzTx/>
              <a:buFontTx/>
            </a:pPr>
            <a:r>
              <a:rPr lang="en-US" altLang="zh-CN" sz="2800" b="1">
                <a:latin typeface="Times New Roman" panose="02020603050405020304" pitchFamily="18" charset="0"/>
                <a:ea typeface="华文细黑" panose="02010600040101010101" pitchFamily="2" charset="-122"/>
                <a:cs typeface="Times New Roman" panose="02020603050405020304" pitchFamily="18" charset="0"/>
              </a:rPr>
              <a:t>They will say “Excuse me”and wait. </a:t>
            </a:r>
            <a:endParaRPr lang="en-US" altLang="zh-CN" sz="2800" b="1">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矩形 9"/>
          <p:cNvSpPr>
            <a:spLocks noChangeArrowheads="1"/>
          </p:cNvSpPr>
          <p:nvPr/>
        </p:nvSpPr>
        <p:spPr bwMode="auto">
          <a:xfrm>
            <a:off x="8957310" y="4904740"/>
            <a:ext cx="28575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altLang="zh-CN" sz="3200" b="1">
                <a:latin typeface="Times New Roman" panose="02020603050405020304" pitchFamily="18" charset="0"/>
                <a:ea typeface="华文细黑" panose="02010600040101010101" pitchFamily="2" charset="-122"/>
                <a:cs typeface="Times New Roman" panose="02020603050405020304" pitchFamily="18" charset="0"/>
              </a:rPr>
              <a:t>They will keep their voice down.</a:t>
            </a:r>
            <a:endParaRPr lang="en-US" altLang="zh-CN" sz="3200" b="1">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15" name="内容占位符 11"/>
          <p:cNvPicPr>
            <a:picLocks noGrp="1" noChangeAspect="1"/>
          </p:cNvPicPr>
          <p:nvPr>
            <p:custDataLst>
              <p:tags r:id="rId1"/>
            </p:custDataLst>
          </p:nvPr>
        </p:nvPicPr>
        <p:blipFill>
          <a:blip r:embed="rId2">
            <a:extLst>
              <a:ext uri="{28A0092B-C50C-407E-A947-70E740481C1C}">
                <a14:useLocalDpi xmlns:a14="http://schemas.microsoft.com/office/drawing/2010/main" val="0"/>
              </a:ext>
            </a:extLst>
          </a:blip>
          <a:srcRect l="7341" t="32236" r="7341" b="29055"/>
          <a:stretch>
            <a:fillRect/>
          </a:stretch>
        </p:blipFill>
        <p:spPr>
          <a:xfrm>
            <a:off x="0" y="-111125"/>
            <a:ext cx="1659255" cy="902335"/>
          </a:xfrm>
          <a:prstGeom prst="rect">
            <a:avLst/>
          </a:prstGeom>
        </p:spPr>
      </p:pic>
      <p:sp>
        <p:nvSpPr>
          <p:cNvPr id="2" name="矩形: 圆角 5"/>
          <p:cNvSpPr/>
          <p:nvPr>
            <p:custDataLst>
              <p:tags r:id="rId3"/>
            </p:custDataLst>
          </p:nvPr>
        </p:nvSpPr>
        <p:spPr>
          <a:xfrm>
            <a:off x="1659255" y="7810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a:solidFill>
                  <a:srgbClr val="2982A2"/>
                </a:solidFill>
                <a:latin typeface="Impact" panose="020B0806030902050204" charset="0"/>
                <a:cs typeface="Impact" panose="020B0806030902050204" charset="0"/>
              </a:rPr>
              <a:t>scan and answer</a:t>
            </a:r>
            <a:endParaRPr lang="en-US" altLang="zh-CN" sz="4000" b="1">
              <a:solidFill>
                <a:srgbClr val="2982A2"/>
              </a:solidFill>
              <a:latin typeface="Impact" panose="020B0806030902050204" charset="0"/>
              <a:cs typeface="Impact" panose="020B0806030902050204" charset="0"/>
            </a:endParaRPr>
          </a:p>
        </p:txBody>
      </p:sp>
      <p:cxnSp>
        <p:nvCxnSpPr>
          <p:cNvPr id="3" name="直接连接符 2"/>
          <p:cNvCxnSpPr/>
          <p:nvPr>
            <p:custDataLst>
              <p:tags r:id="rId4"/>
            </p:custDataLst>
          </p:nvPr>
        </p:nvCxnSpPr>
        <p:spPr>
          <a:xfrm>
            <a:off x="0" y="8750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195060" y="132715"/>
            <a:ext cx="2569210" cy="770890"/>
          </a:xfrm>
          <a:prstGeom prst="rect">
            <a:avLst/>
          </a:prstGeom>
          <a:noFill/>
          <a:ln>
            <a:noFill/>
          </a:ln>
        </p:spPr>
        <p:txBody>
          <a:bodyPr wrap="none" rtlCol="0" anchor="t">
            <a:noAutofit/>
          </a:bodyPr>
          <a:p>
            <a:pPr algn="ctr"/>
            <a:r>
              <a:rPr lang="en-US" altLang="zh-CN" sz="4400" b="1">
                <a:solidFill>
                  <a:srgbClr val="FF0000"/>
                </a:solidFill>
                <a:effectLst>
                  <a:outerShdw blurRad="38100" dist="19050" dir="2700000" algn="tl" rotWithShape="0">
                    <a:schemeClr val="dk1">
                      <a:alpha val="40000"/>
                    </a:schemeClr>
                  </a:outerShdw>
                </a:effectLst>
              </a:rPr>
              <a:t>Line10-22</a:t>
            </a:r>
            <a:endParaRPr lang="en-US" altLang="zh-CN" sz="4400" b="1">
              <a:solidFill>
                <a:srgbClr val="FF0000"/>
              </a:solidFill>
              <a:effectLst>
                <a:outerShdw blurRad="38100" dist="19050" dir="2700000" algn="tl" rotWithShape="0">
                  <a:schemeClr val="dk1">
                    <a:alpha val="40000"/>
                  </a:schemeClr>
                </a:outerShdw>
              </a:effectLst>
            </a:endParaRPr>
          </a:p>
        </p:txBody>
      </p:sp>
      <p:sp>
        <p:nvSpPr>
          <p:cNvPr id="21" name="Text Box 3"/>
          <p:cNvSpPr txBox="1"/>
          <p:nvPr>
            <p:custDataLst>
              <p:tags r:id="rId5"/>
            </p:custDataLst>
          </p:nvPr>
        </p:nvSpPr>
        <p:spPr>
          <a:xfrm>
            <a:off x="0" y="1136015"/>
            <a:ext cx="11713210" cy="793750"/>
          </a:xfrm>
          <a:prstGeom prst="rect">
            <a:avLst/>
          </a:prstGeom>
          <a:noFill/>
          <a:ln w="9525">
            <a:noFill/>
          </a:ln>
        </p:spPr>
        <p:txBody>
          <a:bodyPr wrap="square">
            <a:no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indent="0" algn="ctr">
              <a:spcBef>
                <a:spcPct val="0"/>
              </a:spcBef>
              <a:buNone/>
            </a:pPr>
            <a:r>
              <a:rPr lang="en-US" sz="3600" b="1">
                <a:solidFill>
                  <a:schemeClr val="accent2">
                    <a:lumMod val="75000"/>
                  </a:schemeClr>
                </a:solidFill>
                <a:latin typeface="Times New Roman" panose="02020603050405020304" pitchFamily="18" charset="0"/>
                <a:cs typeface="Times New Roman" panose="02020603050405020304" pitchFamily="18" charset="0"/>
              </a:rPr>
              <a:t>What do British people do in the following  situations?</a:t>
            </a:r>
            <a:endParaRPr lang="en-US" sz="3600" b="1">
              <a:solidFill>
                <a:schemeClr val="accent2">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edge">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edge">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edge">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图片 4" descr="家庭聚餐"/>
          <p:cNvPicPr>
            <a:picLocks noChangeAspect="1"/>
          </p:cNvPicPr>
          <p:nvPr/>
        </p:nvPicPr>
        <p:blipFill>
          <a:blip r:embed="rId1">
            <a:extLst>
              <a:ext uri="{28A0092B-C50C-407E-A947-70E740481C1C}">
                <a14:useLocalDpi xmlns:a14="http://schemas.microsoft.com/office/drawing/2010/main" val="0"/>
              </a:ext>
            </a:extLst>
          </a:blip>
          <a:srcRect b="6257"/>
          <a:stretch>
            <a:fillRect/>
          </a:stretch>
        </p:blipFill>
        <p:spPr bwMode="auto">
          <a:xfrm>
            <a:off x="8101330" y="1249680"/>
            <a:ext cx="3693795"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41705" y="2457450"/>
            <a:ext cx="71602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00FF"/>
                </a:solidFill>
                <a:latin typeface="Times New Roman" panose="02020603050405020304" pitchFamily="18" charset="0"/>
                <a:cs typeface="Times New Roman" panose="02020603050405020304" pitchFamily="18" charset="0"/>
              </a:rPr>
              <a:t>They say “please” or “thank you” all the time!</a:t>
            </a:r>
            <a:endParaRPr lang="en-US" altLang="zh-CN" sz="2800" b="1">
              <a:solidFill>
                <a:srgbClr val="0000FF"/>
              </a:solidFill>
              <a:latin typeface="Times New Roman" panose="02020603050405020304" pitchFamily="18" charset="0"/>
              <a:cs typeface="Times New Roman" panose="02020603050405020304" pitchFamily="18" charset="0"/>
            </a:endParaRPr>
          </a:p>
        </p:txBody>
      </p:sp>
      <p:sp>
        <p:nvSpPr>
          <p:cNvPr id="9" name="文本框 8"/>
          <p:cNvSpPr txBox="1">
            <a:spLocks noChangeArrowheads="1"/>
          </p:cNvSpPr>
          <p:nvPr/>
        </p:nvSpPr>
        <p:spPr bwMode="auto">
          <a:xfrm>
            <a:off x="198133" y="4350754"/>
            <a:ext cx="1121886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i="1" dirty="0">
                <a:solidFill>
                  <a:srgbClr val="0000FF"/>
                </a:solidFill>
                <a:latin typeface="Times New Roman" panose="02020603050405020304" pitchFamily="18" charset="0"/>
                <a:cs typeface="Times New Roman" panose="02020603050405020304" pitchFamily="18" charset="0"/>
              </a:rPr>
              <a:t>Do you often say “please” or “thank you” at home?</a:t>
            </a:r>
            <a:endParaRPr lang="en-US" altLang="zh-CN" sz="2800" b="1" i="1" dirty="0">
              <a:solidFill>
                <a:srgbClr val="0000FF"/>
              </a:solidFill>
              <a:latin typeface="Times New Roman" panose="02020603050405020304" pitchFamily="18" charset="0"/>
              <a:cs typeface="Times New Roman" panose="02020603050405020304" pitchFamily="18" charset="0"/>
            </a:endParaRPr>
          </a:p>
          <a:p>
            <a:pPr eaLnBrk="1" hangingPunct="1"/>
            <a:r>
              <a:rPr lang="en-US" altLang="zh-CN" sz="2800" b="1" i="1" dirty="0">
                <a:solidFill>
                  <a:srgbClr val="0000FF"/>
                </a:solidFill>
                <a:latin typeface="Times New Roman" panose="02020603050405020304" pitchFamily="18" charset="0"/>
                <a:cs typeface="Times New Roman" panose="02020603050405020304" pitchFamily="18" charset="0"/>
              </a:rPr>
              <a:t>Is it </a:t>
            </a:r>
            <a:r>
              <a:rPr lang="en-US" altLang="zh-CN" sz="2800" b="1" i="1" dirty="0" smtClean="0">
                <a:solidFill>
                  <a:srgbClr val="0000FF"/>
                </a:solidFill>
                <a:latin typeface="Times New Roman" panose="02020603050405020304" pitchFamily="18" charset="0"/>
                <a:cs typeface="Times New Roman" panose="02020603050405020304" pitchFamily="18" charset="0"/>
              </a:rPr>
              <a:t>necessary </a:t>
            </a:r>
            <a:r>
              <a:rPr lang="en-US" altLang="zh-CN" sz="2800" b="1" i="1" dirty="0">
                <a:solidFill>
                  <a:srgbClr val="0000FF"/>
                </a:solidFill>
                <a:latin typeface="Times New Roman" panose="02020603050405020304" pitchFamily="18" charset="0"/>
                <a:cs typeface="Times New Roman" panose="02020603050405020304" pitchFamily="18" charset="0"/>
              </a:rPr>
              <a:t>for you to say “please” or “thank you” </a:t>
            </a:r>
            <a:r>
              <a:rPr lang="en-US" altLang="zh-CN" sz="2800" b="1" i="1" dirty="0" smtClean="0">
                <a:solidFill>
                  <a:srgbClr val="0000FF"/>
                </a:solidFill>
                <a:latin typeface="Times New Roman" panose="02020603050405020304" pitchFamily="18" charset="0"/>
                <a:cs typeface="Times New Roman" panose="02020603050405020304" pitchFamily="18" charset="0"/>
              </a:rPr>
              <a:t>at </a:t>
            </a:r>
            <a:r>
              <a:rPr lang="en-US" altLang="zh-CN" sz="2800" b="1" i="1" dirty="0">
                <a:solidFill>
                  <a:srgbClr val="0000FF"/>
                </a:solidFill>
                <a:latin typeface="Times New Roman" panose="02020603050405020304" pitchFamily="18" charset="0"/>
                <a:cs typeface="Times New Roman" panose="02020603050405020304" pitchFamily="18" charset="0"/>
              </a:rPr>
              <a:t>home?</a:t>
            </a:r>
            <a:endParaRPr lang="en-US" altLang="zh-CN" sz="2800" b="1" i="1" dirty="0">
              <a:solidFill>
                <a:srgbClr val="0000FF"/>
              </a:solidFill>
              <a:latin typeface="Times New Roman" panose="02020603050405020304" pitchFamily="18" charset="0"/>
              <a:cs typeface="Times New Roman" panose="02020603050405020304" pitchFamily="18" charset="0"/>
            </a:endParaRPr>
          </a:p>
          <a:p>
            <a:pPr eaLnBrk="1" hangingPunct="1"/>
            <a:endParaRPr lang="en-US" altLang="zh-CN" sz="2800" b="1" i="1" dirty="0">
              <a:solidFill>
                <a:srgbClr val="0000FF"/>
              </a:solidFill>
              <a:latin typeface="Times New Roman" panose="02020603050405020304" pitchFamily="18" charset="0"/>
              <a:cs typeface="Times New Roman" panose="02020603050405020304" pitchFamily="18" charset="0"/>
            </a:endParaRPr>
          </a:p>
        </p:txBody>
      </p:sp>
      <p:pic>
        <p:nvPicPr>
          <p:cNvPr id="10" name="图片 9" descr="思考"/>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3577544"/>
            <a:ext cx="9271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标注 10"/>
          <p:cNvSpPr/>
          <p:nvPr/>
        </p:nvSpPr>
        <p:spPr>
          <a:xfrm>
            <a:off x="1207435" y="3027562"/>
            <a:ext cx="6505575" cy="1076325"/>
          </a:xfrm>
          <a:prstGeom prst="wedgeRectCallout">
            <a:avLst>
              <a:gd name="adj1" fmla="val -42717"/>
              <a:gd name="adj2" fmla="val 70771"/>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3200" b="1" noProof="1">
                <a:solidFill>
                  <a:schemeClr val="tx1"/>
                </a:solidFill>
                <a:latin typeface="Times New Roman" panose="02020603050405020304" pitchFamily="18" charset="0"/>
                <a:cs typeface="Times New Roman" panose="02020603050405020304" pitchFamily="18" charset="0"/>
              </a:rPr>
              <a:t>What's your opinion(</a:t>
            </a:r>
            <a:r>
              <a:rPr lang="zh-CN" altLang="en-US" sz="3200" b="1" noProof="1">
                <a:solidFill>
                  <a:schemeClr val="tx1"/>
                </a:solidFill>
                <a:latin typeface="Times New Roman" panose="02020603050405020304" pitchFamily="18" charset="0"/>
                <a:cs typeface="Times New Roman" panose="02020603050405020304" pitchFamily="18" charset="0"/>
              </a:rPr>
              <a:t>观点</a:t>
            </a:r>
            <a:r>
              <a:rPr lang="zh-CN" altLang="zh-CN" sz="3200" b="1" noProof="1">
                <a:solidFill>
                  <a:schemeClr val="tx1"/>
                </a:solidFill>
                <a:latin typeface="Times New Roman" panose="02020603050405020304" pitchFamily="18" charset="0"/>
                <a:cs typeface="Times New Roman" panose="02020603050405020304" pitchFamily="18" charset="0"/>
              </a:rPr>
              <a:t>)?</a:t>
            </a:r>
            <a:endParaRPr lang="zh-CN" altLang="zh-CN" sz="3200" b="1" noProof="1">
              <a:solidFill>
                <a:schemeClr val="tx1"/>
              </a:solidFill>
              <a:latin typeface="Times New Roman" panose="02020603050405020304" pitchFamily="18" charset="0"/>
              <a:cs typeface="Times New Roman" panose="02020603050405020304" pitchFamily="18" charset="0"/>
            </a:endParaRPr>
          </a:p>
          <a:p>
            <a:pPr algn="ctr" eaLnBrk="1" hangingPunct="1">
              <a:defRPr/>
            </a:pPr>
            <a:r>
              <a:rPr lang="en-US" altLang="zh-CN" sz="3200" b="1" noProof="1">
                <a:solidFill>
                  <a:schemeClr val="tx1"/>
                </a:solidFill>
                <a:latin typeface="Times New Roman" panose="02020603050405020304" pitchFamily="18" charset="0"/>
                <a:cs typeface="Times New Roman" panose="02020603050405020304" pitchFamily="18" charset="0"/>
              </a:rPr>
              <a:t>(discuss with your deskmate)</a:t>
            </a:r>
            <a:endParaRPr lang="en-US" altLang="zh-CN" sz="3200" b="1" noProof="1">
              <a:solidFill>
                <a:schemeClr val="tx1"/>
              </a:solidFill>
              <a:latin typeface="Times New Roman" panose="02020603050405020304" pitchFamily="18" charset="0"/>
              <a:cs typeface="Times New Roman" panose="02020603050405020304" pitchFamily="18" charset="0"/>
            </a:endParaRPr>
          </a:p>
        </p:txBody>
      </p:sp>
      <p:sp>
        <p:nvSpPr>
          <p:cNvPr id="32778" name="文本框 1"/>
          <p:cNvSpPr txBox="1">
            <a:spLocks noChangeArrowheads="1"/>
          </p:cNvSpPr>
          <p:nvPr/>
        </p:nvSpPr>
        <p:spPr bwMode="auto">
          <a:xfrm>
            <a:off x="470535" y="1151255"/>
            <a:ext cx="730821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algn="ctr" eaLnBrk="1" fontAlgn="base" hangingPunct="1">
              <a:buClrTx/>
              <a:buSzTx/>
              <a:buFontTx/>
            </a:pPr>
            <a:r>
              <a:rPr lang="en-US" sz="3200" b="1">
                <a:solidFill>
                  <a:srgbClr val="FF0000"/>
                </a:solidFill>
                <a:latin typeface="Times New Roman" panose="02020603050405020304" pitchFamily="18" charset="0"/>
                <a:cs typeface="Times New Roman" panose="02020603050405020304" pitchFamily="18" charset="0"/>
              </a:rPr>
              <a:t>Find a sentence to show how British people behave politely at home.</a:t>
            </a:r>
            <a:endParaRPr lang="en-US" sz="3200" b="1">
              <a:solidFill>
                <a:srgbClr val="FF0000"/>
              </a:solidFill>
              <a:latin typeface="Times New Roman" panose="02020603050405020304" pitchFamily="18" charset="0"/>
              <a:cs typeface="Times New Roman" panose="02020603050405020304" pitchFamily="18" charset="0"/>
            </a:endParaRPr>
          </a:p>
        </p:txBody>
      </p:sp>
      <p:sp>
        <p:nvSpPr>
          <p:cNvPr id="2" name="矩形 1"/>
          <p:cNvSpPr/>
          <p:nvPr/>
        </p:nvSpPr>
        <p:spPr>
          <a:xfrm>
            <a:off x="229870" y="5355590"/>
            <a:ext cx="11713845" cy="1287780"/>
          </a:xfrm>
          <a:prstGeom prst="rect">
            <a:avLst/>
          </a:prstGeom>
          <a:ln w="28575" cmpd="sng">
            <a:solidFill>
              <a:srgbClr val="FFC000"/>
            </a:solidFill>
            <a:prstDash val="solid"/>
          </a:ln>
        </p:spPr>
        <p:txBody>
          <a:bodyPr wrap="square">
            <a:noAutofit/>
          </a:bodyPr>
          <a:lstStyle/>
          <a:p>
            <a:pPr>
              <a:lnSpc>
                <a:spcPct val="130000"/>
              </a:lnSpc>
              <a:buFont typeface="Times New Roman" panose="02020603050405020304" pitchFamily="18" charset="0"/>
              <a:buNone/>
            </a:pPr>
            <a:r>
              <a:rPr lang="en-US" altLang="zh-CN" sz="2800" b="1" dirty="0">
                <a:latin typeface="Times New Roman" panose="02020603050405020304" pitchFamily="18" charset="0"/>
              </a:rPr>
              <a:t>Sometimes we seldom say “please” and “thank you</a:t>
            </a:r>
            <a:r>
              <a:rPr lang="en-US" altLang="zh-CN" sz="2800" b="1" dirty="0" smtClean="0">
                <a:latin typeface="Times New Roman" panose="02020603050405020304" pitchFamily="18" charset="0"/>
              </a:rPr>
              <a:t>” </a:t>
            </a:r>
            <a:r>
              <a:rPr lang="en-US" altLang="zh-CN" sz="2800" b="1" dirty="0">
                <a:latin typeface="Times New Roman" panose="02020603050405020304" pitchFamily="18" charset="0"/>
              </a:rPr>
              <a:t>at home because we </a:t>
            </a:r>
            <a:r>
              <a:rPr lang="en-US" altLang="zh-CN" sz="2800" b="1" dirty="0">
                <a:solidFill>
                  <a:srgbClr val="FF0000"/>
                </a:solidFill>
                <a:latin typeface="Times New Roman" panose="02020603050405020304" pitchFamily="18" charset="0"/>
              </a:rPr>
              <a:t>take </a:t>
            </a:r>
            <a:r>
              <a:rPr lang="en-US" altLang="zh-CN" sz="2800" b="1" dirty="0">
                <a:latin typeface="Times New Roman" panose="02020603050405020304" pitchFamily="18" charset="0"/>
              </a:rPr>
              <a:t>all we get </a:t>
            </a:r>
            <a:r>
              <a:rPr lang="en-US" altLang="zh-CN" sz="2800" b="1" dirty="0">
                <a:solidFill>
                  <a:srgbClr val="FF0000"/>
                </a:solidFill>
                <a:latin typeface="Times New Roman" panose="02020603050405020304" pitchFamily="18" charset="0"/>
              </a:rPr>
              <a:t>for granted</a:t>
            </a:r>
            <a:r>
              <a:rPr lang="en-US" altLang="zh-CN" sz="2800" b="1" dirty="0">
                <a:solidFill>
                  <a:srgbClr val="000099"/>
                </a:solidFill>
                <a:latin typeface="Times New Roman" panose="02020603050405020304" pitchFamily="18" charset="0"/>
              </a:rPr>
              <a:t>.</a:t>
            </a:r>
            <a:endParaRPr lang="en-US" altLang="zh-CN" sz="2800" b="1" dirty="0">
              <a:solidFill>
                <a:srgbClr val="000099"/>
              </a:solidFill>
              <a:latin typeface="Times New Roman" panose="02020603050405020304" pitchFamily="18" charset="0"/>
            </a:endParaRPr>
          </a:p>
        </p:txBody>
      </p:sp>
      <p:sp>
        <p:nvSpPr>
          <p:cNvPr id="58" name="矩形 57"/>
          <p:cNvSpPr>
            <a:spLocks noChangeArrowheads="1"/>
          </p:cNvSpPr>
          <p:nvPr/>
        </p:nvSpPr>
        <p:spPr bwMode="auto">
          <a:xfrm>
            <a:off x="5072419" y="6106428"/>
            <a:ext cx="6048931" cy="461665"/>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Times New Roman" panose="02020603050405020304" pitchFamily="18" charset="0"/>
              <a:buNone/>
            </a:pPr>
            <a:r>
              <a:rPr lang="en-US" altLang="zh-CN" sz="2400" b="1" dirty="0">
                <a:solidFill>
                  <a:srgbClr val="FF3300"/>
                </a:solidFill>
                <a:latin typeface="Times New Roman" panose="02020603050405020304" pitchFamily="18" charset="0"/>
                <a:ea typeface="黑体" panose="02010609060101010101" pitchFamily="49" charset="-122"/>
              </a:rPr>
              <a:t>take … for </a:t>
            </a:r>
            <a:r>
              <a:rPr lang="en-US" altLang="zh-CN" sz="2400" b="1" dirty="0" smtClean="0">
                <a:solidFill>
                  <a:srgbClr val="FF3300"/>
                </a:solidFill>
                <a:latin typeface="Times New Roman" panose="02020603050405020304" pitchFamily="18" charset="0"/>
                <a:ea typeface="黑体" panose="02010609060101010101" pitchFamily="49" charset="-122"/>
              </a:rPr>
              <a:t>granted   </a:t>
            </a:r>
            <a:r>
              <a:rPr lang="zh-CN" altLang="en-US" sz="2400" b="1" dirty="0" smtClean="0">
                <a:solidFill>
                  <a:srgbClr val="FF3300"/>
                </a:solidFill>
                <a:latin typeface="Times New Roman" panose="02020603050405020304" pitchFamily="18" charset="0"/>
                <a:ea typeface="黑体" panose="02010609060101010101" pitchFamily="49" charset="-122"/>
              </a:rPr>
              <a:t>认为</a:t>
            </a:r>
            <a:r>
              <a:rPr lang="en-US" altLang="zh-CN" sz="2400" b="1" dirty="0">
                <a:solidFill>
                  <a:srgbClr val="FF3300"/>
                </a:solidFill>
                <a:latin typeface="Times New Roman" panose="02020603050405020304" pitchFamily="18" charset="0"/>
                <a:ea typeface="黑体" panose="02010609060101010101" pitchFamily="49" charset="-122"/>
              </a:rPr>
              <a:t>…….</a:t>
            </a:r>
            <a:r>
              <a:rPr lang="zh-CN" altLang="en-US" sz="2400" b="1" dirty="0">
                <a:solidFill>
                  <a:srgbClr val="FF3300"/>
                </a:solidFill>
                <a:latin typeface="Times New Roman" panose="02020603050405020304" pitchFamily="18" charset="0"/>
                <a:ea typeface="黑体" panose="02010609060101010101" pitchFamily="49" charset="-122"/>
              </a:rPr>
              <a:t>是理所当然的</a:t>
            </a:r>
            <a:endParaRPr lang="zh-CN" altLang="en-US" sz="2400" b="1" dirty="0">
              <a:solidFill>
                <a:srgbClr val="FF3300"/>
              </a:solidFill>
              <a:latin typeface="Times New Roman" panose="02020603050405020304" pitchFamily="18" charset="0"/>
              <a:ea typeface="黑体" panose="02010609060101010101" pitchFamily="49" charset="-122"/>
            </a:endParaRPr>
          </a:p>
        </p:txBody>
      </p:sp>
      <p:pic>
        <p:nvPicPr>
          <p:cNvPr id="15" name="内容占位符 11"/>
          <p:cNvPicPr>
            <a:picLocks noGrp="1" noChangeAspect="1"/>
          </p:cNvPicPr>
          <p:nvPr>
            <p:custDataLst>
              <p:tags r:id="rId3"/>
            </p:custDataLst>
          </p:nvPr>
        </p:nvPicPr>
        <p:blipFill>
          <a:blip r:embed="rId4">
            <a:extLst>
              <a:ext uri="{28A0092B-C50C-407E-A947-70E740481C1C}">
                <a14:useLocalDpi xmlns:a14="http://schemas.microsoft.com/office/drawing/2010/main" val="0"/>
              </a:ext>
            </a:extLst>
          </a:blip>
          <a:srcRect l="7341" t="32236" r="7341" b="29055"/>
          <a:stretch>
            <a:fillRect/>
          </a:stretch>
        </p:blipFill>
        <p:spPr>
          <a:xfrm>
            <a:off x="0" y="-111125"/>
            <a:ext cx="1659255" cy="902335"/>
          </a:xfrm>
          <a:prstGeom prst="rect">
            <a:avLst/>
          </a:prstGeom>
        </p:spPr>
      </p:pic>
      <p:sp>
        <p:nvSpPr>
          <p:cNvPr id="3" name="矩形: 圆角 5"/>
          <p:cNvSpPr/>
          <p:nvPr>
            <p:custDataLst>
              <p:tags r:id="rId5"/>
            </p:custDataLst>
          </p:nvPr>
        </p:nvSpPr>
        <p:spPr>
          <a:xfrm>
            <a:off x="1593215" y="78105"/>
            <a:ext cx="4278630"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a:solidFill>
                  <a:srgbClr val="2982A2"/>
                </a:solidFill>
                <a:latin typeface="Impact" panose="020B0806030902050204" charset="0"/>
                <a:cs typeface="Impact" panose="020B0806030902050204" charset="0"/>
              </a:rPr>
              <a:t>Read and think</a:t>
            </a:r>
            <a:endParaRPr lang="en-US" altLang="zh-CN" sz="4000" b="1">
              <a:solidFill>
                <a:srgbClr val="2982A2"/>
              </a:solidFill>
              <a:latin typeface="Impact" panose="020B0806030902050204" charset="0"/>
              <a:cs typeface="Impact" panose="020B0806030902050204" charset="0"/>
            </a:endParaRPr>
          </a:p>
        </p:txBody>
      </p:sp>
      <p:cxnSp>
        <p:nvCxnSpPr>
          <p:cNvPr id="4" name="直接连接符 3"/>
          <p:cNvCxnSpPr/>
          <p:nvPr>
            <p:custDataLst>
              <p:tags r:id="rId6"/>
            </p:custDataLst>
          </p:nvPr>
        </p:nvCxnSpPr>
        <p:spPr>
          <a:xfrm>
            <a:off x="0" y="8750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195060" y="132715"/>
            <a:ext cx="2569210" cy="770890"/>
          </a:xfrm>
          <a:prstGeom prst="rect">
            <a:avLst/>
          </a:prstGeom>
          <a:noFill/>
          <a:ln>
            <a:noFill/>
          </a:ln>
        </p:spPr>
        <p:txBody>
          <a:bodyPr wrap="none" rtlCol="0" anchor="t">
            <a:noAutofit/>
          </a:bodyPr>
          <a:p>
            <a:pPr algn="ctr"/>
            <a:r>
              <a:rPr lang="en-US" altLang="zh-CN" sz="4400" b="1">
                <a:solidFill>
                  <a:srgbClr val="FF0000"/>
                </a:solidFill>
                <a:effectLst>
                  <a:outerShdw blurRad="38100" dist="19050" dir="2700000" algn="tl" rotWithShape="0">
                    <a:schemeClr val="dk1">
                      <a:alpha val="40000"/>
                    </a:schemeClr>
                  </a:outerShdw>
                </a:effectLst>
              </a:rPr>
              <a:t>Line18-19</a:t>
            </a:r>
            <a:endParaRPr lang="en-US" altLang="zh-CN" sz="44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trips(downLeft)">
                                      <p:cBhvr>
                                        <p:cTn id="15" dur="500"/>
                                        <p:tgtEl>
                                          <p:spTgt spid="11"/>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Left)">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ppt_x"/>
                                          </p:val>
                                        </p:tav>
                                        <p:tav tm="100000">
                                          <p:val>
                                            <p:strVal val="#ppt_x"/>
                                          </p:val>
                                        </p:tav>
                                      </p:tavLst>
                                    </p:anim>
                                    <p:anim calcmode="lin" valueType="num">
                                      <p:cBhvr additive="base">
                                        <p:cTn id="31"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bldLvl="0" animBg="1"/>
      <p:bldP spid="2" grpId="0" bldLvl="0" animBg="1"/>
      <p:bldP spid="5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4"/>
            </p:custDataLst>
          </p:nvPr>
        </p:nvSpPr>
        <p:spPr>
          <a:xfrm>
            <a:off x="165925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Group  work</a:t>
            </a:r>
            <a:endParaRPr lang="en-US" altLang="zh-CN" sz="4000" b="1">
              <a:solidFill>
                <a:srgbClr val="2982A2"/>
              </a:solidFill>
              <a:latin typeface="Impact" panose="020B0806030902050204" charset="0"/>
              <a:cs typeface="Impact" panose="020B0806030902050204" charset="0"/>
            </a:endParaRPr>
          </a:p>
        </p:txBody>
      </p:sp>
      <p:pic>
        <p:nvPicPr>
          <p:cNvPr id="112" name="图片 111"/>
          <p:cNvPicPr/>
          <p:nvPr>
            <p:custDataLst>
              <p:tags r:id="rId5"/>
            </p:custDataLst>
          </p:nvPr>
        </p:nvPicPr>
        <p:blipFill>
          <a:blip r:embed="rId6">
            <a:clrChange>
              <a:clrFrom>
                <a:srgbClr val="F6F6F6">
                  <a:alpha val="100000"/>
                </a:srgbClr>
              </a:clrFrom>
              <a:clrTo>
                <a:srgbClr val="F6F6F6">
                  <a:alpha val="100000"/>
                  <a:alpha val="0"/>
                </a:srgbClr>
              </a:clrTo>
            </a:clrChange>
          </a:blip>
          <a:stretch>
            <a:fillRect/>
          </a:stretch>
        </p:blipFill>
        <p:spPr>
          <a:xfrm>
            <a:off x="10973435" y="-191135"/>
            <a:ext cx="1151255" cy="1296035"/>
          </a:xfrm>
          <a:prstGeom prst="rect">
            <a:avLst/>
          </a:prstGeom>
          <a:noFill/>
          <a:ln w="9525">
            <a:noFill/>
          </a:ln>
        </p:spPr>
      </p:pic>
      <p:sp>
        <p:nvSpPr>
          <p:cNvPr id="6" name="TextBox 107"/>
          <p:cNvSpPr txBox="1"/>
          <p:nvPr/>
        </p:nvSpPr>
        <p:spPr>
          <a:xfrm>
            <a:off x="408305" y="2259330"/>
            <a:ext cx="11375390" cy="4391025"/>
          </a:xfrm>
          <a:prstGeom prst="rect">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wrap="square" lIns="91431" tIns="45716" rIns="91431" bIns="45716">
            <a:no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charset="-122"/>
                <a:ea typeface="微软雅黑" panose="020B0503020204020204" charset="-122"/>
              </a:defRPr>
            </a:lvl1pPr>
            <a:lvl2pPr marL="742950" indent="-285750">
              <a:spcBef>
                <a:spcPct val="20000"/>
              </a:spcBef>
              <a:buFont typeface="Arial" panose="020B0604020202020204" pitchFamily="34" charset="0"/>
              <a:buChar char="–"/>
              <a:defRPr sz="2800">
                <a:latin typeface="微软雅黑" panose="020B0503020204020204" charset="-122"/>
                <a:ea typeface="微软雅黑" panose="020B0503020204020204" charset="-122"/>
              </a:defRPr>
            </a:lvl2pPr>
            <a:lvl3pPr marL="1143000" indent="-228600">
              <a:spcBef>
                <a:spcPct val="20000"/>
              </a:spcBef>
              <a:buFont typeface="Arial" panose="020B0604020202020204" pitchFamily="34" charset="0"/>
              <a:buChar char="•"/>
              <a:defRPr sz="2400">
                <a:latin typeface="微软雅黑" panose="020B0503020204020204" charset="-122"/>
                <a:ea typeface="微软雅黑" panose="020B0503020204020204" charset="-122"/>
              </a:defRPr>
            </a:lvl3pPr>
            <a:lvl4pPr marL="16002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4pPr>
            <a:lvl5pPr marL="20574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9pPr>
          </a:lstStyle>
          <a:p>
            <a:pPr algn="l">
              <a:lnSpc>
                <a:spcPct val="150000"/>
              </a:lnSpc>
            </a:pPr>
            <a:r>
              <a:rPr lang="en-US" altLang="zh-CN" sz="4400" b="1">
                <a:solidFill>
                  <a:srgbClr val="FF0000"/>
                </a:solidFill>
                <a:latin typeface="Times New Roman" panose="02020603050405020304" pitchFamily="18" charset="0"/>
                <a:cs typeface="Times New Roman" panose="02020603050405020304" pitchFamily="18" charset="0"/>
              </a:rPr>
              <a:t>S1: Greetings</a:t>
            </a:r>
            <a:br>
              <a:rPr lang="en-US" altLang="zh-CN" sz="11500">
                <a:solidFill>
                  <a:srgbClr val="FF0000"/>
                </a:solidFill>
                <a:latin typeface="Times New Roman" panose="02020603050405020304" pitchFamily="18" charset="0"/>
                <a:cs typeface="Times New Roman" panose="02020603050405020304" pitchFamily="18" charset="0"/>
              </a:rPr>
            </a:br>
            <a:r>
              <a:rPr lang="en-US" sz="4400" b="1">
                <a:solidFill>
                  <a:srgbClr val="FF0000"/>
                </a:solidFill>
                <a:latin typeface="Times New Roman" panose="02020603050405020304" pitchFamily="18" charset="0"/>
                <a:cs typeface="Times New Roman" panose="02020603050405020304" pitchFamily="18" charset="0"/>
              </a:rPr>
              <a:t>S2: Conversation</a:t>
            </a:r>
            <a:br>
              <a:rPr lang="en-US" altLang="zh-CN" sz="11500" b="1">
                <a:solidFill>
                  <a:srgbClr val="FF0000"/>
                </a:solidFill>
                <a:latin typeface="Times New Roman" panose="02020603050405020304" pitchFamily="18" charset="0"/>
                <a:cs typeface="Times New Roman" panose="02020603050405020304" pitchFamily="18" charset="0"/>
              </a:rPr>
            </a:br>
            <a:r>
              <a:rPr lang="en-US" altLang="zh-CN" sz="4400" b="1">
                <a:solidFill>
                  <a:srgbClr val="FF0000"/>
                </a:solidFill>
                <a:latin typeface="Times New Roman" panose="02020603050405020304" pitchFamily="18" charset="0"/>
                <a:cs typeface="Times New Roman" panose="02020603050405020304" pitchFamily="18" charset="0"/>
              </a:rPr>
              <a:t>S3: In public</a:t>
            </a:r>
            <a:endParaRPr lang="en-US" altLang="zh-CN" sz="4400" b="1">
              <a:solidFill>
                <a:srgbClr val="FF0000"/>
              </a:solidFill>
              <a:latin typeface="Times New Roman" panose="02020603050405020304" pitchFamily="18" charset="0"/>
              <a:cs typeface="Times New Roman" panose="02020603050405020304" pitchFamily="18" charset="0"/>
            </a:endParaRPr>
          </a:p>
          <a:p>
            <a:pPr algn="l">
              <a:lnSpc>
                <a:spcPct val="150000"/>
              </a:lnSpc>
            </a:pPr>
            <a:r>
              <a:rPr lang="en-US" altLang="zh-CN" sz="4400" b="1">
                <a:solidFill>
                  <a:srgbClr val="FF0000"/>
                </a:solidFill>
                <a:latin typeface="Times New Roman" panose="02020603050405020304" pitchFamily="18" charset="0"/>
                <a:cs typeface="Times New Roman" panose="02020603050405020304" pitchFamily="18" charset="0"/>
                <a:sym typeface="微软雅黑" panose="020B0503020204020204" charset="-122"/>
              </a:rPr>
              <a:t>S4: At home</a:t>
            </a:r>
            <a:endParaRPr lang="en-US" altLang="zh-CN" sz="4400" b="1">
              <a:solidFill>
                <a:srgbClr val="FF0000"/>
              </a:solidFill>
              <a:latin typeface="Times New Roman" panose="02020603050405020304" pitchFamily="18" charset="0"/>
              <a:cs typeface="Times New Roman" panose="02020603050405020304" pitchFamily="18" charset="0"/>
              <a:sym typeface="微软雅黑" panose="020B0503020204020204" charset="-122"/>
            </a:endParaRPr>
          </a:p>
        </p:txBody>
      </p:sp>
      <p:pic>
        <p:nvPicPr>
          <p:cNvPr id="16" name="图片 15"/>
          <p:cNvPicPr>
            <a:picLocks noChangeAspect="1"/>
          </p:cNvPicPr>
          <p:nvPr/>
        </p:nvPicPr>
        <p:blipFill>
          <a:blip r:embed="rId7"/>
          <a:stretch>
            <a:fillRect/>
          </a:stretch>
        </p:blipFill>
        <p:spPr>
          <a:xfrm>
            <a:off x="6973570" y="2510155"/>
            <a:ext cx="4524375" cy="3954780"/>
          </a:xfrm>
          <a:prstGeom prst="rect">
            <a:avLst/>
          </a:prstGeom>
        </p:spPr>
      </p:pic>
      <p:sp>
        <p:nvSpPr>
          <p:cNvPr id="7" name="文本框 6"/>
          <p:cNvSpPr txBox="1"/>
          <p:nvPr/>
        </p:nvSpPr>
        <p:spPr>
          <a:xfrm>
            <a:off x="127635" y="1065530"/>
            <a:ext cx="12073890" cy="1193800"/>
          </a:xfrm>
          <a:prstGeom prst="rect">
            <a:avLst/>
          </a:prstGeom>
          <a:noFill/>
        </p:spPr>
        <p:txBody>
          <a:bodyPr wrap="square" rtlCol="0">
            <a:spAutoFit/>
          </a:bodyPr>
          <a:p>
            <a:pPr algn="l" fontAlgn="auto">
              <a:lnSpc>
                <a:spcPts val="4300"/>
              </a:lnSpc>
            </a:pPr>
            <a:r>
              <a:rPr lang="en-US" altLang="zh-CN" sz="3600">
                <a:solidFill>
                  <a:schemeClr val="tx1">
                    <a:lumMod val="75000"/>
                    <a:lumOff val="25000"/>
                  </a:schemeClr>
                </a:solidFill>
                <a:latin typeface="Times New Roman" panose="02020603050405020304" pitchFamily="18" charset="0"/>
                <a:ea typeface="心有猛虎喵呜喵呜" charset="-122"/>
                <a:cs typeface="Times New Roman" panose="02020603050405020304" pitchFamily="18" charset="0"/>
                <a:sym typeface="Impact" panose="020B0806030902050204" charset="0"/>
              </a:rPr>
              <a:t>Tommy will travel to the UK this summer holiday. Can you give him some advice?</a:t>
            </a:r>
            <a:endParaRPr lang="en-US" altLang="zh-CN" sz="3600">
              <a:solidFill>
                <a:schemeClr val="tx1">
                  <a:lumMod val="75000"/>
                  <a:lumOff val="25000"/>
                </a:schemeClr>
              </a:solidFill>
              <a:latin typeface="Times New Roman" panose="02020603050405020304" pitchFamily="18" charset="0"/>
              <a:ea typeface="心有猛虎喵呜喵呜" charset="-122"/>
              <a:cs typeface="Times New Roman" panose="02020603050405020304" pitchFamily="18" charset="0"/>
              <a:sym typeface="Impact" panose="020B080603090205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pic>
        <p:nvPicPr>
          <p:cNvPr id="112" name="图片 111"/>
          <p:cNvPicPr/>
          <p:nvPr>
            <p:custDataLst>
              <p:tags r:id="rId4"/>
            </p:custDataLst>
          </p:nvPr>
        </p:nvPicPr>
        <p:blipFill>
          <a:blip r:embed="rId5">
            <a:clrChange>
              <a:clrFrom>
                <a:srgbClr val="F6F6F6">
                  <a:alpha val="100000"/>
                </a:srgbClr>
              </a:clrFrom>
              <a:clrTo>
                <a:srgbClr val="F6F6F6">
                  <a:alpha val="100000"/>
                  <a:alpha val="0"/>
                </a:srgbClr>
              </a:clrTo>
            </a:clrChange>
          </a:blip>
          <a:stretch>
            <a:fillRect/>
          </a:stretch>
        </p:blipFill>
        <p:spPr>
          <a:xfrm>
            <a:off x="10973435" y="-191135"/>
            <a:ext cx="1151255" cy="1296035"/>
          </a:xfrm>
          <a:prstGeom prst="rect">
            <a:avLst/>
          </a:prstGeom>
          <a:noFill/>
          <a:ln w="9525">
            <a:noFill/>
          </a:ln>
        </p:spPr>
      </p:pic>
      <p:pic>
        <p:nvPicPr>
          <p:cNvPr id="3" name="图片 2"/>
          <p:cNvPicPr>
            <a:picLocks noChangeAspect="1"/>
          </p:cNvPicPr>
          <p:nvPr/>
        </p:nvPicPr>
        <p:blipFill>
          <a:blip r:embed="rId6"/>
          <a:stretch>
            <a:fillRect/>
          </a:stretch>
        </p:blipFill>
        <p:spPr>
          <a:xfrm>
            <a:off x="6096000" y="1724660"/>
            <a:ext cx="5875020" cy="4834890"/>
          </a:xfrm>
          <a:prstGeom prst="rect">
            <a:avLst/>
          </a:prstGeom>
        </p:spPr>
      </p:pic>
      <p:sp>
        <p:nvSpPr>
          <p:cNvPr id="7" name="文本框 6"/>
          <p:cNvSpPr txBox="1"/>
          <p:nvPr/>
        </p:nvSpPr>
        <p:spPr>
          <a:xfrm>
            <a:off x="399415" y="2294890"/>
            <a:ext cx="5149215" cy="3825240"/>
          </a:xfrm>
          <a:prstGeom prst="rect">
            <a:avLst/>
          </a:prstGeom>
          <a:ln w="63500">
            <a:solidFill>
              <a:srgbClr val="FFC000"/>
            </a:solidFill>
            <a:prstDash val="sysDash"/>
          </a:ln>
        </p:spPr>
        <p:txBody>
          <a:bodyPr wrap="square">
            <a:noAutofit/>
            <a:extLst>
              <a:ext uri="{4A0BC546-FE56-4ADE-93B0-CB8AF2F6F144}">
                <wpsdc:textFrameExt xmlns:wpsdc="http://www.wps.cn/officeDocument/2022/drawingmlCustomData" type="text"/>
              </a:ext>
            </a:extLst>
          </a:bodyPr>
          <a:p>
            <a:pPr algn="l"/>
            <a:r>
              <a:rPr lang="en-US" altLang="zh-CN" sz="3200">
                <a:latin typeface="Arial" panose="020B0604020202020204" pitchFamily="34" charset="0"/>
                <a:ea typeface="微软雅黑" panose="020B0503020204020204" charset="-122"/>
              </a:rPr>
              <a:t>Dear Tommy,</a:t>
            </a:r>
            <a:endParaRPr lang="en-US" altLang="zh-CN" sz="3200">
              <a:latin typeface="Arial" panose="020B0604020202020204" pitchFamily="34" charset="0"/>
              <a:ea typeface="微软雅黑" panose="020B0503020204020204" charset="-122"/>
            </a:endParaRPr>
          </a:p>
          <a:p>
            <a:pPr algn="l"/>
            <a:r>
              <a:rPr lang="en-US" altLang="zh-CN" sz="3200">
                <a:latin typeface="Arial" panose="020B0604020202020204" pitchFamily="34" charset="0"/>
                <a:ea typeface="微软雅黑" panose="020B0503020204020204" charset="-122"/>
              </a:rPr>
              <a:t>I am writing to invite you to have dinner at my home during your visit in the UK. Hope you can come.</a:t>
            </a:r>
            <a:endParaRPr lang="en-US" altLang="zh-CN" sz="3200">
              <a:latin typeface="Arial" panose="020B0604020202020204" pitchFamily="34" charset="0"/>
              <a:ea typeface="微软雅黑" panose="020B0503020204020204" charset="-122"/>
            </a:endParaRPr>
          </a:p>
          <a:p>
            <a:pPr algn="r"/>
            <a:r>
              <a:rPr lang="en-US" altLang="zh-CN" sz="3200">
                <a:latin typeface="Arial" panose="020B0604020202020204" pitchFamily="34" charset="0"/>
                <a:ea typeface="微软雅黑" panose="020B0503020204020204" charset="-122"/>
              </a:rPr>
              <a:t>yours sincerely,</a:t>
            </a:r>
            <a:endParaRPr lang="en-US" altLang="zh-CN" sz="3200">
              <a:latin typeface="Arial" panose="020B0604020202020204" pitchFamily="34" charset="0"/>
              <a:ea typeface="微软雅黑" panose="020B0503020204020204" charset="-122"/>
            </a:endParaRPr>
          </a:p>
          <a:p>
            <a:pPr algn="r"/>
            <a:r>
              <a:rPr lang="en-US" altLang="zh-CN" sz="3200">
                <a:latin typeface="Arial" panose="020B0604020202020204" pitchFamily="34" charset="0"/>
                <a:ea typeface="微软雅黑" panose="020B0503020204020204" charset="-122"/>
              </a:rPr>
              <a:t>Lucy</a:t>
            </a:r>
            <a:endParaRPr lang="en-US" altLang="zh-CN" sz="3200">
              <a:latin typeface="Arial" panose="020B0604020202020204" pitchFamily="34" charset="0"/>
              <a:ea typeface="微软雅黑" panose="020B0503020204020204" charset="-122"/>
            </a:endParaRPr>
          </a:p>
        </p:txBody>
      </p:sp>
      <p:sp>
        <p:nvSpPr>
          <p:cNvPr id="10" name="矩形: 圆角 5"/>
          <p:cNvSpPr/>
          <p:nvPr>
            <p:custDataLst>
              <p:tags r:id="rId7"/>
            </p:custDataLst>
          </p:nvPr>
        </p:nvSpPr>
        <p:spPr>
          <a:xfrm>
            <a:off x="1659255" y="196215"/>
            <a:ext cx="479742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2982A2"/>
                </a:solidFill>
                <a:latin typeface="Impact" panose="020B0806030902050204" charset="0"/>
                <a:cs typeface="Impact" panose="020B0806030902050204" charset="0"/>
              </a:rPr>
              <a:t>Western table manners</a:t>
            </a:r>
            <a:endParaRPr lang="en-US" altLang="zh-CN" sz="3600" b="1">
              <a:solidFill>
                <a:srgbClr val="2982A2"/>
              </a:solidFill>
              <a:latin typeface="Impact" panose="020B0806030902050204" charset="0"/>
              <a:cs typeface="Impact" panose="020B080603090205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4"/>
            </p:custDataLst>
          </p:nvPr>
        </p:nvSpPr>
        <p:spPr>
          <a:xfrm>
            <a:off x="1659255" y="196215"/>
            <a:ext cx="479742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solidFill>
                  <a:srgbClr val="2982A2"/>
                </a:solidFill>
                <a:latin typeface="Impact" panose="020B0806030902050204" charset="0"/>
                <a:cs typeface="Impact" panose="020B0806030902050204" charset="0"/>
              </a:rPr>
              <a:t>Western table manners</a:t>
            </a:r>
            <a:endParaRPr lang="en-US" altLang="zh-CN" sz="3600" b="1">
              <a:solidFill>
                <a:srgbClr val="2982A2"/>
              </a:solidFill>
              <a:latin typeface="Impact" panose="020B0806030902050204" charset="0"/>
              <a:cs typeface="Impact" panose="020B0806030902050204" charset="0"/>
            </a:endParaRPr>
          </a:p>
        </p:txBody>
      </p:sp>
      <p:sp>
        <p:nvSpPr>
          <p:cNvPr id="100" name="文本框 99"/>
          <p:cNvSpPr txBox="1"/>
          <p:nvPr/>
        </p:nvSpPr>
        <p:spPr>
          <a:xfrm>
            <a:off x="0" y="1181735"/>
            <a:ext cx="12191365" cy="5676265"/>
          </a:xfrm>
          <a:prstGeom prst="rect">
            <a:avLst/>
          </a:prstGeom>
          <a:noFill/>
          <a:ln w="9525">
            <a:noFill/>
          </a:ln>
        </p:spPr>
        <p:txBody>
          <a:bodyPr wrap="square">
            <a:noAutofit/>
          </a:bodyPr>
          <a:p>
            <a:pPr indent="266700" algn="just" fontAlgn="auto">
              <a:lnSpc>
                <a:spcPct val="85000"/>
              </a:lnSpc>
              <a:spcBef>
                <a:spcPts val="0"/>
              </a:spcBef>
              <a:spcAft>
                <a:spcPts val="0"/>
              </a:spcAft>
            </a:pP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sz="2800" b="0">
                <a:latin typeface="Times New Roman" panose="02020603050405020304" pitchFamily="18" charset="0"/>
                <a:ea typeface="宋体" panose="02010600030101010101" pitchFamily="2" charset="-122"/>
                <a:cs typeface="Times New Roman" panose="02020603050405020304" pitchFamily="18" charset="0"/>
              </a:rPr>
              <a:t>Are you going to have dinner at your 1. __________(west) friends’ home? Then be careful with your table manners. Remember that manners will make you 2. ______ nice guest. </a:t>
            </a:r>
            <a:endParaRPr sz="2800" b="0">
              <a:latin typeface="Times New Roman" panose="02020603050405020304" pitchFamily="18" charset="0"/>
              <a:ea typeface="宋体" panose="02010600030101010101" pitchFamily="2" charset="-122"/>
              <a:cs typeface="Times New Roman" panose="02020603050405020304" pitchFamily="18" charset="0"/>
            </a:endParaRPr>
          </a:p>
          <a:p>
            <a:pPr indent="266700" algn="just" fontAlgn="auto">
              <a:lnSpc>
                <a:spcPct val="85000"/>
              </a:lnSpc>
              <a:spcBef>
                <a:spcPts val="0"/>
              </a:spcBef>
              <a:spcAft>
                <a:spcPts val="0"/>
              </a:spcAft>
            </a:pPr>
            <a:r>
              <a:rPr sz="2800" b="0">
                <a:latin typeface="Times New Roman" panose="02020603050405020304" pitchFamily="18" charset="0"/>
                <a:ea typeface="宋体" panose="02010600030101010101" pitchFamily="2" charset="-122"/>
                <a:cs typeface="Times New Roman" panose="02020603050405020304" pitchFamily="18" charset="0"/>
              </a:rPr>
              <a:t>You may find western table manners are quite different 3._______Chinese manners. Some of you may not know how to behave 4. _________(proper). Don’t worry. Here we have some good advice to keep you cool. </a:t>
            </a:r>
            <a:endParaRPr sz="2800" b="0">
              <a:latin typeface="Times New Roman" panose="02020603050405020304" pitchFamily="18" charset="0"/>
              <a:ea typeface="宋体" panose="02010600030101010101" pitchFamily="2" charset="-122"/>
              <a:cs typeface="Times New Roman" panose="02020603050405020304" pitchFamily="18" charset="0"/>
            </a:endParaRPr>
          </a:p>
          <a:p>
            <a:pPr indent="266700" algn="just" fontAlgn="auto">
              <a:lnSpc>
                <a:spcPct val="85000"/>
              </a:lnSpc>
              <a:spcBef>
                <a:spcPts val="0"/>
              </a:spcBef>
              <a:spcAft>
                <a:spcPts val="0"/>
              </a:spcAft>
            </a:pPr>
            <a:r>
              <a:rPr sz="2800" b="0">
                <a:latin typeface="Times New Roman" panose="02020603050405020304" pitchFamily="18" charset="0"/>
                <a:ea typeface="宋体" panose="02010600030101010101" pitchFamily="2" charset="-122"/>
                <a:cs typeface="Times New Roman" panose="02020603050405020304" pitchFamily="18" charset="0"/>
              </a:rPr>
              <a:t>5.________ you are ready to eat, sit up straight on the chair. Usually, don’t put your elbows（胳膊肘）on the table. First pick your napkin（餐巾）up and put it on your lap（膝盖）. You can use it to clean your hands or mouth, but not your face. When you finish 6._________(eat), put it back on the table. </a:t>
            </a:r>
            <a:endParaRPr sz="2800" b="0">
              <a:latin typeface="Times New Roman" panose="02020603050405020304" pitchFamily="18" charset="0"/>
              <a:ea typeface="宋体" panose="02010600030101010101" pitchFamily="2" charset="-122"/>
              <a:cs typeface="Times New Roman" panose="02020603050405020304" pitchFamily="18" charset="0"/>
            </a:endParaRPr>
          </a:p>
          <a:p>
            <a:pPr indent="266700" algn="just" fontAlgn="auto">
              <a:lnSpc>
                <a:spcPct val="85000"/>
              </a:lnSpc>
              <a:spcBef>
                <a:spcPts val="0"/>
              </a:spcBef>
              <a:spcAft>
                <a:spcPts val="0"/>
              </a:spcAft>
            </a:pPr>
            <a:r>
              <a:rPr sz="2800" b="0">
                <a:latin typeface="Times New Roman" panose="02020603050405020304" pitchFamily="18" charset="0"/>
                <a:ea typeface="宋体" panose="02010600030101010101" pitchFamily="2" charset="-122"/>
                <a:cs typeface="Times New Roman" panose="02020603050405020304" pitchFamily="18" charset="0"/>
              </a:rPr>
              <a:t>Don’t make any noise when you eat or drink the soup. It’s not good 7.________(speak) when your mouth is full. If you want to get some food 8.______ you can’t reach it, ask others to pass the dish to 9.________(you). Put bones on the edge（边缘）of the plate. And remember, take bread 10._______your hand, not with a fork.</a:t>
            </a:r>
            <a:endParaRPr sz="2800" b="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6899275" y="1103630"/>
            <a:ext cx="1816735"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Western</a:t>
            </a:r>
            <a:endParaRPr lang="en-US" altLang="zh-CN" sz="3200" b="1">
              <a:solidFill>
                <a:srgbClr val="FF0000"/>
              </a:solidFill>
              <a:latin typeface="Arial" panose="020B0604020202020204" pitchFamily="34" charset="0"/>
              <a:ea typeface="微软雅黑" panose="020B0503020204020204" charset="-122"/>
            </a:endParaRPr>
          </a:p>
        </p:txBody>
      </p:sp>
      <p:sp>
        <p:nvSpPr>
          <p:cNvPr id="6" name="文本框 5"/>
          <p:cNvSpPr txBox="1"/>
          <p:nvPr/>
        </p:nvSpPr>
        <p:spPr>
          <a:xfrm>
            <a:off x="544195" y="1853565"/>
            <a:ext cx="111506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a</a:t>
            </a:r>
            <a:endParaRPr lang="en-US" altLang="zh-CN" sz="2800" b="1">
              <a:solidFill>
                <a:srgbClr val="FF0000"/>
              </a:solidFill>
              <a:latin typeface="Arial" panose="020B0604020202020204" pitchFamily="34" charset="0"/>
              <a:ea typeface="微软雅黑" panose="020B0503020204020204" charset="-122"/>
            </a:endParaRPr>
          </a:p>
        </p:txBody>
      </p:sp>
      <p:sp>
        <p:nvSpPr>
          <p:cNvPr id="7" name="文本框 6"/>
          <p:cNvSpPr txBox="1"/>
          <p:nvPr/>
        </p:nvSpPr>
        <p:spPr>
          <a:xfrm>
            <a:off x="9736455" y="2134235"/>
            <a:ext cx="1115695"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from</a:t>
            </a:r>
            <a:endParaRPr lang="en-US" altLang="zh-CN" sz="2800" b="1">
              <a:solidFill>
                <a:srgbClr val="FF0000"/>
              </a:solidFill>
              <a:latin typeface="Arial" panose="020B0604020202020204" pitchFamily="34" charset="0"/>
              <a:ea typeface="微软雅黑" panose="020B0503020204020204" charset="-122"/>
            </a:endParaRPr>
          </a:p>
        </p:txBody>
      </p:sp>
      <p:sp>
        <p:nvSpPr>
          <p:cNvPr id="8" name="文本框 7"/>
          <p:cNvSpPr txBox="1"/>
          <p:nvPr/>
        </p:nvSpPr>
        <p:spPr>
          <a:xfrm>
            <a:off x="8210550" y="2540000"/>
            <a:ext cx="2244725"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properly</a:t>
            </a:r>
            <a:endParaRPr lang="en-US" altLang="zh-CN" sz="2800" b="1">
              <a:solidFill>
                <a:srgbClr val="FF0000"/>
              </a:solidFill>
              <a:latin typeface="Arial" panose="020B0604020202020204" pitchFamily="34" charset="0"/>
              <a:ea typeface="微软雅黑" panose="020B0503020204020204" charset="-122"/>
            </a:endParaRPr>
          </a:p>
        </p:txBody>
      </p:sp>
      <p:sp>
        <p:nvSpPr>
          <p:cNvPr id="9" name="文本框 8"/>
          <p:cNvSpPr txBox="1"/>
          <p:nvPr/>
        </p:nvSpPr>
        <p:spPr>
          <a:xfrm>
            <a:off x="679450" y="3320415"/>
            <a:ext cx="1355725"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When</a:t>
            </a:r>
            <a:endParaRPr lang="en-US" altLang="zh-CN" sz="2800" b="1">
              <a:solidFill>
                <a:srgbClr val="FF0000"/>
              </a:solidFill>
              <a:latin typeface="Arial" panose="020B0604020202020204" pitchFamily="34" charset="0"/>
              <a:ea typeface="微软雅黑" panose="020B0503020204020204" charset="-122"/>
            </a:endParaRPr>
          </a:p>
        </p:txBody>
      </p:sp>
      <p:sp>
        <p:nvSpPr>
          <p:cNvPr id="10" name="文本框 9"/>
          <p:cNvSpPr txBox="1"/>
          <p:nvPr/>
        </p:nvSpPr>
        <p:spPr>
          <a:xfrm>
            <a:off x="3785870" y="4390390"/>
            <a:ext cx="146685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eating</a:t>
            </a:r>
            <a:endParaRPr lang="en-US" altLang="zh-CN" sz="2800" b="1">
              <a:solidFill>
                <a:srgbClr val="FF0000"/>
              </a:solidFill>
              <a:latin typeface="Arial" panose="020B0604020202020204" pitchFamily="34" charset="0"/>
              <a:ea typeface="微软雅黑" panose="020B0503020204020204" charset="-122"/>
            </a:endParaRPr>
          </a:p>
        </p:txBody>
      </p:sp>
      <p:sp>
        <p:nvSpPr>
          <p:cNvPr id="11" name="文本框 10"/>
          <p:cNvSpPr txBox="1"/>
          <p:nvPr/>
        </p:nvSpPr>
        <p:spPr>
          <a:xfrm>
            <a:off x="273050" y="5106035"/>
            <a:ext cx="1740535"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to speak</a:t>
            </a:r>
            <a:endParaRPr lang="en-US" altLang="zh-CN" sz="2800" b="1">
              <a:solidFill>
                <a:srgbClr val="FF0000"/>
              </a:solidFill>
              <a:latin typeface="Arial" panose="020B0604020202020204" pitchFamily="34" charset="0"/>
              <a:ea typeface="微软雅黑" panose="020B0503020204020204" charset="-122"/>
            </a:endParaRPr>
          </a:p>
        </p:txBody>
      </p:sp>
      <p:sp>
        <p:nvSpPr>
          <p:cNvPr id="2" name="文本框 1"/>
          <p:cNvSpPr txBox="1"/>
          <p:nvPr/>
        </p:nvSpPr>
        <p:spPr>
          <a:xfrm>
            <a:off x="10987405" y="5106035"/>
            <a:ext cx="106045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but</a:t>
            </a:r>
            <a:endParaRPr lang="en-US" altLang="zh-CN" sz="2800" b="1">
              <a:solidFill>
                <a:srgbClr val="FF0000"/>
              </a:solidFill>
              <a:latin typeface="Arial" panose="020B0604020202020204" pitchFamily="34" charset="0"/>
              <a:ea typeface="微软雅黑" panose="020B0503020204020204" charset="-122"/>
            </a:endParaRPr>
          </a:p>
        </p:txBody>
      </p:sp>
      <p:sp>
        <p:nvSpPr>
          <p:cNvPr id="3" name="文本框 2"/>
          <p:cNvSpPr txBox="1"/>
          <p:nvPr/>
        </p:nvSpPr>
        <p:spPr>
          <a:xfrm>
            <a:off x="7426960" y="5452745"/>
            <a:ext cx="106045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you</a:t>
            </a:r>
            <a:endParaRPr lang="en-US" altLang="zh-CN" sz="2800" b="1">
              <a:solidFill>
                <a:srgbClr val="FF0000"/>
              </a:solidFill>
              <a:latin typeface="Arial" panose="020B0604020202020204" pitchFamily="34" charset="0"/>
              <a:ea typeface="微软雅黑" panose="020B0503020204020204" charset="-122"/>
            </a:endParaRPr>
          </a:p>
        </p:txBody>
      </p:sp>
      <p:sp>
        <p:nvSpPr>
          <p:cNvPr id="12" name="文本框 11"/>
          <p:cNvSpPr txBox="1"/>
          <p:nvPr/>
        </p:nvSpPr>
        <p:spPr>
          <a:xfrm>
            <a:off x="8716010" y="5821045"/>
            <a:ext cx="106045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rgbClr val="FF0000"/>
                </a:solidFill>
                <a:latin typeface="Arial" panose="020B0604020202020204" pitchFamily="34" charset="0"/>
                <a:ea typeface="微软雅黑" panose="020B0503020204020204" charset="-122"/>
              </a:rPr>
              <a:t>with</a:t>
            </a:r>
            <a:endParaRPr lang="en-US" altLang="zh-CN" sz="2800" b="1">
              <a:solidFill>
                <a:srgbClr val="FF0000"/>
              </a:solidFill>
              <a:latin typeface="Arial" panose="020B0604020202020204" pitchFamily="34" charset="0"/>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linds(horizontal)">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2" grpId="0"/>
      <p:bldP spid="3"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11"/>
          <p:cNvPicPr>
            <a:picLocks noGrp="1" noChangeAspect="1"/>
          </p:cNvPicPr>
          <p:nvPr>
            <p:custDataLst>
              <p:tags r:id="rId1"/>
            </p:custDataLst>
          </p:nvPr>
        </p:nvPicPr>
        <p:blipFill>
          <a:blip r:embed="rId2">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5" name="矩形: 圆角 5"/>
          <p:cNvSpPr/>
          <p:nvPr>
            <p:custDataLst>
              <p:tags r:id="rId3"/>
            </p:custDataLst>
          </p:nvPr>
        </p:nvSpPr>
        <p:spPr>
          <a:xfrm>
            <a:off x="1659255" y="30797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a:solidFill>
                  <a:srgbClr val="2982A2"/>
                </a:solidFill>
                <a:latin typeface="Impact" panose="020B0806030902050204" charset="0"/>
                <a:cs typeface="Impact" panose="020B0806030902050204" charset="0"/>
              </a:rPr>
              <a:t>Further thinking</a:t>
            </a:r>
            <a:endParaRPr lang="en-US" altLang="zh-CN" sz="4000" b="1">
              <a:solidFill>
                <a:srgbClr val="2982A2"/>
              </a:solidFill>
              <a:latin typeface="Impact" panose="020B0806030902050204" charset="0"/>
              <a:cs typeface="Impact" panose="020B0806030902050204" charset="0"/>
            </a:endParaRPr>
          </a:p>
        </p:txBody>
      </p:sp>
      <p:cxnSp>
        <p:nvCxnSpPr>
          <p:cNvPr id="9" name="直接连接符 8"/>
          <p:cNvCxnSpPr/>
          <p:nvPr>
            <p:custDataLst>
              <p:tags r:id="rId4"/>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sp>
        <p:nvSpPr>
          <p:cNvPr id="21" name="Text Box 3"/>
          <p:cNvSpPr txBox="1"/>
          <p:nvPr>
            <p:custDataLst>
              <p:tags r:id="rId5"/>
            </p:custDataLst>
          </p:nvPr>
        </p:nvSpPr>
        <p:spPr>
          <a:xfrm>
            <a:off x="349885" y="1186815"/>
            <a:ext cx="10391140" cy="1109980"/>
          </a:xfrm>
          <a:prstGeom prst="rect">
            <a:avLst/>
          </a:prstGeom>
          <a:noFill/>
          <a:ln w="9525">
            <a:noFill/>
          </a:ln>
        </p:spPr>
        <p:txBody>
          <a:bodyPr wrap="square">
            <a:no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indent="0" algn="l">
              <a:lnSpc>
                <a:spcPct val="150000"/>
              </a:lnSpc>
              <a:spcBef>
                <a:spcPct val="0"/>
              </a:spcBef>
              <a:buNone/>
            </a:pPr>
            <a:r>
              <a:rPr lang="en-US" sz="4000" b="1">
                <a:solidFill>
                  <a:schemeClr val="accent2">
                    <a:lumMod val="75000"/>
                  </a:schemeClr>
                </a:solidFill>
                <a:latin typeface="Times New Roman" panose="02020603050405020304" pitchFamily="18" charset="0"/>
                <a:cs typeface="Times New Roman" panose="02020603050405020304" pitchFamily="18" charset="0"/>
              </a:rPr>
              <a:t>What can we get from this lesson?</a:t>
            </a:r>
            <a:endParaRPr lang="en-US" sz="4000" b="1">
              <a:solidFill>
                <a:schemeClr val="accent2">
                  <a:lumMod val="75000"/>
                </a:schemeClr>
              </a:solidFill>
              <a:latin typeface="Times New Roman" panose="02020603050405020304" pitchFamily="18" charset="0"/>
              <a:cs typeface="Times New Roman" panose="02020603050405020304" pitchFamily="18" charset="0"/>
            </a:endParaRPr>
          </a:p>
          <a:p>
            <a:pPr lvl="0" indent="0" algn="l">
              <a:lnSpc>
                <a:spcPct val="150000"/>
              </a:lnSpc>
              <a:spcBef>
                <a:spcPct val="0"/>
              </a:spcBef>
              <a:buNone/>
            </a:pPr>
            <a:endParaRPr lang="en-US" sz="4000" b="1">
              <a:solidFill>
                <a:schemeClr val="accent2">
                  <a:lumMod val="75000"/>
                </a:schemeClr>
              </a:solidFill>
              <a:latin typeface="Times New Roman" panose="02020603050405020304" pitchFamily="18" charset="0"/>
              <a:cs typeface="Times New Roman" panose="02020603050405020304" pitchFamily="18" charset="0"/>
            </a:endParaRPr>
          </a:p>
          <a:p>
            <a:pPr lvl="0" indent="0" algn="ctr">
              <a:lnSpc>
                <a:spcPct val="150000"/>
              </a:lnSpc>
              <a:spcBef>
                <a:spcPct val="0"/>
              </a:spcBef>
              <a:buNone/>
            </a:pPr>
            <a:endParaRPr lang="en-US" sz="4000">
              <a:solidFill>
                <a:schemeClr val="accent2">
                  <a:lumMod val="75000"/>
                </a:schemeClr>
              </a:solidFill>
              <a:latin typeface="Impact" panose="020B0806030902050204" charset="0"/>
              <a:cs typeface="Impact" panose="020B0806030902050204" charset="0"/>
            </a:endParaRPr>
          </a:p>
        </p:txBody>
      </p:sp>
      <p:sp>
        <p:nvSpPr>
          <p:cNvPr id="2" name="Text Box 3"/>
          <p:cNvSpPr txBox="1"/>
          <p:nvPr>
            <p:custDataLst>
              <p:tags r:id="rId6"/>
            </p:custDataLst>
          </p:nvPr>
        </p:nvSpPr>
        <p:spPr>
          <a:xfrm>
            <a:off x="350520" y="2176780"/>
            <a:ext cx="11128375" cy="1252220"/>
          </a:xfrm>
          <a:prstGeom prst="rect">
            <a:avLst/>
          </a:prstGeom>
          <a:noFill/>
          <a:ln w="9525">
            <a:noFill/>
          </a:ln>
        </p:spPr>
        <p:txBody>
          <a:bodyPr wrap="square">
            <a:no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indent="0" algn="ctr">
              <a:lnSpc>
                <a:spcPct val="150000"/>
              </a:lnSpc>
              <a:spcBef>
                <a:spcPct val="0"/>
              </a:spcBef>
              <a:buNone/>
            </a:pPr>
            <a:r>
              <a:rPr lang="en-US" sz="4000" b="1">
                <a:solidFill>
                  <a:srgbClr val="FF0000"/>
                </a:solidFill>
                <a:latin typeface="Times New Roman" panose="02020603050405020304" pitchFamily="18" charset="0"/>
                <a:cs typeface="Times New Roman" panose="02020603050405020304" pitchFamily="18" charset="0"/>
              </a:rPr>
              <a:t>In a word, to be polite, we should____________.</a:t>
            </a:r>
            <a:endParaRPr lang="en-US" sz="4000" b="1">
              <a:solidFill>
                <a:srgbClr val="FF0000"/>
              </a:solidFill>
              <a:latin typeface="Times New Roman" panose="02020603050405020304" pitchFamily="18" charset="0"/>
              <a:cs typeface="Times New Roman" panose="02020603050405020304" pitchFamily="18" charset="0"/>
            </a:endParaRPr>
          </a:p>
          <a:p>
            <a:pPr lvl="0" indent="0" algn="ctr">
              <a:lnSpc>
                <a:spcPct val="150000"/>
              </a:lnSpc>
              <a:spcBef>
                <a:spcPct val="0"/>
              </a:spcBef>
              <a:buNone/>
            </a:pPr>
            <a:endParaRPr lang="en-US" sz="4000" b="1">
              <a:solidFill>
                <a:schemeClr val="accent2">
                  <a:lumMod val="75000"/>
                </a:schemeClr>
              </a:solidFill>
              <a:latin typeface="Times New Roman" panose="02020603050405020304" pitchFamily="18" charset="0"/>
              <a:cs typeface="Times New Roman" panose="02020603050405020304" pitchFamily="18" charset="0"/>
            </a:endParaRPr>
          </a:p>
          <a:p>
            <a:pPr lvl="0" indent="0" algn="ctr">
              <a:lnSpc>
                <a:spcPct val="150000"/>
              </a:lnSpc>
              <a:spcBef>
                <a:spcPct val="0"/>
              </a:spcBef>
              <a:buNone/>
            </a:pPr>
            <a:endParaRPr lang="en-US" sz="4000">
              <a:solidFill>
                <a:schemeClr val="accent2">
                  <a:lumMod val="75000"/>
                </a:schemeClr>
              </a:solidFill>
              <a:latin typeface="Impact" panose="020B0806030902050204" charset="0"/>
              <a:cs typeface="Impact" panose="020B0806030902050204" charset="0"/>
            </a:endParaRPr>
          </a:p>
        </p:txBody>
      </p:sp>
      <p:sp>
        <p:nvSpPr>
          <p:cNvPr id="3" name="文本框 2"/>
          <p:cNvSpPr txBox="1"/>
          <p:nvPr/>
        </p:nvSpPr>
        <p:spPr>
          <a:xfrm>
            <a:off x="991870" y="3329940"/>
            <a:ext cx="9472930" cy="3046095"/>
          </a:xfrm>
          <a:prstGeom prst="rect">
            <a:avLst/>
          </a:prstGeom>
        </p:spPr>
        <p:txBody>
          <a:bodyPr wrap="square">
            <a:spAutoFit/>
            <a:extLst>
              <a:ext uri="{4A0BC546-FE56-4ADE-93B0-CB8AF2F6F144}">
                <wpsdc:textFrameExt xmlns:wpsdc="http://www.wps.cn/officeDocument/2022/drawingmlCustomData" type="text"/>
              </a:ext>
            </a:extLst>
          </a:bodyPr>
          <a:p>
            <a:pPr algn="l">
              <a:lnSpc>
                <a:spcPct val="150000"/>
              </a:lnSpc>
            </a:pPr>
            <a:r>
              <a:rPr lang="en-US" altLang="zh-CN" sz="3200" b="1">
                <a:latin typeface="Times New Roman" panose="02020603050405020304" pitchFamily="18" charset="0"/>
                <a:ea typeface="微软雅黑" panose="020B0503020204020204" charset="-122"/>
                <a:cs typeface="Times New Roman" panose="02020603050405020304" pitchFamily="18" charset="0"/>
              </a:rPr>
              <a:t>A. make others comfortable and happy </a:t>
            </a:r>
            <a:endParaRPr lang="en-US" altLang="zh-CN" sz="3200" b="1">
              <a:latin typeface="Times New Roman" panose="02020603050405020304" pitchFamily="18" charset="0"/>
              <a:ea typeface="微软雅黑" panose="020B0503020204020204" charset="-122"/>
              <a:cs typeface="Times New Roman" panose="02020603050405020304" pitchFamily="18" charset="0"/>
            </a:endParaRPr>
          </a:p>
          <a:p>
            <a:pPr algn="l">
              <a:lnSpc>
                <a:spcPct val="150000"/>
              </a:lnSpc>
            </a:pPr>
            <a:r>
              <a:rPr lang="en-US" altLang="zh-CN" sz="3200" b="1">
                <a:latin typeface="Times New Roman" panose="02020603050405020304" pitchFamily="18" charset="0"/>
                <a:ea typeface="微软雅黑" panose="020B0503020204020204" charset="-122"/>
                <a:cs typeface="Times New Roman" panose="02020603050405020304" pitchFamily="18" charset="0"/>
              </a:rPr>
              <a:t>B. learn about the culture differences</a:t>
            </a:r>
            <a:endParaRPr lang="en-US" altLang="zh-CN" sz="3200" b="1">
              <a:latin typeface="Times New Roman" panose="02020603050405020304" pitchFamily="18" charset="0"/>
              <a:ea typeface="微软雅黑" panose="020B0503020204020204" charset="-122"/>
              <a:cs typeface="Times New Roman" panose="02020603050405020304" pitchFamily="18" charset="0"/>
            </a:endParaRPr>
          </a:p>
          <a:p>
            <a:pPr algn="l">
              <a:lnSpc>
                <a:spcPct val="150000"/>
              </a:lnSpc>
            </a:pPr>
            <a:r>
              <a:rPr lang="en-US" altLang="zh-CN" sz="3200" b="1">
                <a:latin typeface="Times New Roman" panose="02020603050405020304" pitchFamily="18" charset="0"/>
                <a:ea typeface="微软雅黑" panose="020B0503020204020204" charset="-122"/>
                <a:cs typeface="Times New Roman" panose="02020603050405020304" pitchFamily="18" charset="0"/>
              </a:rPr>
              <a:t>C. respect people</a:t>
            </a:r>
            <a:endParaRPr lang="en-US" altLang="zh-CN" sz="3200" b="1">
              <a:latin typeface="Times New Roman" panose="02020603050405020304" pitchFamily="18" charset="0"/>
              <a:ea typeface="微软雅黑" panose="020B0503020204020204" charset="-122"/>
              <a:cs typeface="Times New Roman" panose="02020603050405020304" pitchFamily="18" charset="0"/>
            </a:endParaRPr>
          </a:p>
          <a:p>
            <a:pPr algn="l">
              <a:lnSpc>
                <a:spcPct val="150000"/>
              </a:lnSpc>
            </a:pPr>
            <a:r>
              <a:rPr lang="en-US" altLang="zh-CN" sz="3200" b="1">
                <a:latin typeface="Times New Roman" panose="02020603050405020304" pitchFamily="18" charset="0"/>
                <a:ea typeface="微软雅黑" panose="020B0503020204020204" charset="-122"/>
                <a:cs typeface="Times New Roman" panose="02020603050405020304" pitchFamily="18" charset="0"/>
              </a:rPr>
              <a:t>D. care about others’ feeling</a:t>
            </a:r>
            <a:endParaRPr lang="en-US" altLang="zh-CN" sz="3200" b="1">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4"/>
            </p:custDataLst>
          </p:nvPr>
        </p:nvSpPr>
        <p:spPr>
          <a:xfrm>
            <a:off x="165925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Summary</a:t>
            </a:r>
            <a:endParaRPr lang="en-US" altLang="zh-CN" sz="4000" b="1">
              <a:solidFill>
                <a:srgbClr val="2982A2"/>
              </a:solidFill>
              <a:latin typeface="Impact" panose="020B0806030902050204" charset="0"/>
              <a:cs typeface="Impact" panose="020B0806030902050204" charset="0"/>
            </a:endParaRPr>
          </a:p>
        </p:txBody>
      </p:sp>
      <p:sp>
        <p:nvSpPr>
          <p:cNvPr id="3" name="Text Box 3"/>
          <p:cNvSpPr txBox="1"/>
          <p:nvPr>
            <p:custDataLst>
              <p:tags r:id="rId5"/>
            </p:custDataLst>
          </p:nvPr>
        </p:nvSpPr>
        <p:spPr>
          <a:xfrm>
            <a:off x="6057265" y="1298575"/>
            <a:ext cx="5803265" cy="5519420"/>
          </a:xfrm>
          <a:prstGeom prst="rect">
            <a:avLst/>
          </a:prstGeom>
          <a:noFill/>
          <a:ln w="9525">
            <a:noFill/>
          </a:ln>
        </p:spPr>
        <p:txBody>
          <a:bodyPr wrap="square">
            <a:noAutofit/>
            <a:scene3d>
              <a:camera prst="orthographicFront"/>
              <a:lightRig rig="threePt" dir="t"/>
            </a:scene3d>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indent="0" algn="just">
              <a:spcBef>
                <a:spcPct val="0"/>
              </a:spcBef>
              <a:buFontTx/>
              <a:buNone/>
              <a:defRPr/>
            </a:pPr>
            <a:r>
              <a:rPr lang="en-US" altLang="zh-CN" sz="40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We should love and respect our traditional culture and manners in china. </a:t>
            </a:r>
            <a:endParaRPr lang="en-US" altLang="zh-CN" sz="40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indent="0" algn="just">
              <a:spcBef>
                <a:spcPct val="0"/>
              </a:spcBef>
              <a:buFontTx/>
              <a:buNone/>
              <a:defRPr/>
            </a:pPr>
            <a:endParaRPr lang="en-US" altLang="zh-CN" sz="40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indent="0" algn="just">
              <a:spcBef>
                <a:spcPct val="0"/>
              </a:spcBef>
              <a:buFontTx/>
              <a:buNone/>
              <a:defRPr/>
            </a:pPr>
            <a:r>
              <a:rPr lang="en-US" altLang="zh-CN" sz="40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We should also improve your manners and be a polite person. </a:t>
            </a:r>
            <a:endParaRPr lang="en-US" altLang="zh-CN" sz="4000" b="1" smtClean="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微软雅黑" panose="020B0503020204020204" charset="-122"/>
            </a:endParaRPr>
          </a:p>
        </p:txBody>
      </p:sp>
      <p:pic>
        <p:nvPicPr>
          <p:cNvPr id="2" name="图片 1"/>
          <p:cNvPicPr>
            <a:picLocks noChangeAspect="1"/>
          </p:cNvPicPr>
          <p:nvPr/>
        </p:nvPicPr>
        <p:blipFill>
          <a:blip r:embed="rId6"/>
          <a:stretch>
            <a:fillRect/>
          </a:stretch>
        </p:blipFill>
        <p:spPr>
          <a:xfrm>
            <a:off x="0" y="1104900"/>
            <a:ext cx="5740400" cy="57531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sp>
        <p:nvSpPr>
          <p:cNvPr id="4" name="矩形: 圆角 5"/>
          <p:cNvSpPr/>
          <p:nvPr>
            <p:custDataLst>
              <p:tags r:id="rId2"/>
            </p:custDataLst>
          </p:nvPr>
        </p:nvSpPr>
        <p:spPr>
          <a:xfrm>
            <a:off x="115379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Enjoy a video</a:t>
            </a:r>
            <a:endParaRPr lang="en-US" altLang="zh-CN" sz="4000" b="1">
              <a:solidFill>
                <a:srgbClr val="2982A2"/>
              </a:solidFill>
              <a:latin typeface="Impact" panose="020B0806030902050204" charset="0"/>
              <a:cs typeface="Impact" panose="020B0806030902050204" charset="0"/>
            </a:endParaRPr>
          </a:p>
        </p:txBody>
      </p:sp>
      <p:sp>
        <p:nvSpPr>
          <p:cNvPr id="6" name="文本框 5"/>
          <p:cNvSpPr txBox="1"/>
          <p:nvPr/>
        </p:nvSpPr>
        <p:spPr>
          <a:xfrm>
            <a:off x="5239385" y="325120"/>
            <a:ext cx="6556375" cy="583565"/>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3200">
                <a:solidFill>
                  <a:srgbClr val="FF0000"/>
                </a:solidFill>
                <a:latin typeface="Arial" panose="020B0604020202020204" pitchFamily="34" charset="0"/>
                <a:ea typeface="微软雅黑" panose="020B0503020204020204" charset="-122"/>
              </a:rPr>
              <a:t>Which country will Tommy travel to?</a:t>
            </a:r>
            <a:endParaRPr lang="en-US" altLang="zh-CN" sz="3200">
              <a:solidFill>
                <a:srgbClr val="FF0000"/>
              </a:solidFill>
              <a:latin typeface="Arial" panose="020B0604020202020204" pitchFamily="34" charset="0"/>
              <a:ea typeface="微软雅黑" panose="020B0503020204020204" charset="-122"/>
            </a:endParaRPr>
          </a:p>
        </p:txBody>
      </p:sp>
      <p:pic>
        <p:nvPicPr>
          <p:cNvPr id="102" name="图片 101"/>
          <p:cNvPicPr/>
          <p:nvPr>
            <p:custDataLst>
              <p:tags r:id="rId3"/>
            </p:custDataLst>
          </p:nvPr>
        </p:nvPicPr>
        <p:blipFill>
          <a:blip r:embed="rId4">
            <a:clrChange>
              <a:clrFrom>
                <a:srgbClr val="F6F6F6">
                  <a:alpha val="100000"/>
                </a:srgbClr>
              </a:clrFrom>
              <a:clrTo>
                <a:srgbClr val="F6F6F6">
                  <a:alpha val="100000"/>
                  <a:alpha val="0"/>
                </a:srgbClr>
              </a:clrTo>
            </a:clrChange>
          </a:blip>
          <a:stretch>
            <a:fillRect/>
          </a:stretch>
        </p:blipFill>
        <p:spPr>
          <a:xfrm flipH="1">
            <a:off x="-892175" y="712470"/>
            <a:ext cx="3142615" cy="2097405"/>
          </a:xfrm>
          <a:prstGeom prst="rect">
            <a:avLst/>
          </a:prstGeom>
          <a:noFill/>
          <a:ln w="9525">
            <a:noFill/>
          </a:ln>
        </p:spPr>
      </p:pic>
      <p:pic>
        <p:nvPicPr>
          <p:cNvPr id="2" name="英国">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1323340" y="1298575"/>
            <a:ext cx="10279380" cy="4989195"/>
          </a:xfrm>
          <a:prstGeom prst="rect">
            <a:avLst/>
          </a:prstGeom>
        </p:spPr>
      </p:pic>
    </p:spTree>
  </p:cSld>
  <p:clrMapOvr>
    <a:masterClrMapping/>
  </p:clrMapOvr>
  <p:transition/>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4"/>
            </p:custDataLst>
          </p:nvPr>
        </p:nvSpPr>
        <p:spPr>
          <a:xfrm>
            <a:off x="165925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Homework</a:t>
            </a:r>
            <a:endParaRPr lang="en-US" altLang="zh-CN" sz="4000" b="1">
              <a:solidFill>
                <a:srgbClr val="2982A2"/>
              </a:solidFill>
              <a:latin typeface="Impact" panose="020B0806030902050204" charset="0"/>
              <a:cs typeface="Impact" panose="020B0806030902050204" charset="0"/>
            </a:endParaRPr>
          </a:p>
        </p:txBody>
      </p:sp>
      <p:sp>
        <p:nvSpPr>
          <p:cNvPr id="2" name="文本框 1"/>
          <p:cNvSpPr txBox="1"/>
          <p:nvPr/>
        </p:nvSpPr>
        <p:spPr>
          <a:xfrm>
            <a:off x="322580" y="1298575"/>
            <a:ext cx="11749405" cy="507746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36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For all</a:t>
            </a:r>
            <a:endParaRPr lang="en-US" altLang="zh-CN" sz="36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3600">
                <a:solidFill>
                  <a:schemeClr val="tx1"/>
                </a:solidFill>
                <a:latin typeface="Times New Roman" panose="02020603050405020304" pitchFamily="18" charset="0"/>
                <a:ea typeface="宋体" panose="02010600030101010101" pitchFamily="2" charset="-122"/>
                <a:cs typeface="Times New Roman" panose="02020603050405020304" pitchFamily="18" charset="0"/>
              </a:rPr>
              <a:t>1. Search for more information about British and Chinese manners online.</a:t>
            </a:r>
            <a:endParaRPr lang="en-US" altLang="zh-CN" sz="360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3600">
                <a:solidFill>
                  <a:schemeClr val="tx1"/>
                </a:solidFill>
                <a:latin typeface="Times New Roman" panose="02020603050405020304" pitchFamily="18" charset="0"/>
                <a:ea typeface="宋体" panose="02010600030101010101" pitchFamily="2" charset="-122"/>
                <a:cs typeface="Times New Roman" panose="02020603050405020304" pitchFamily="18" charset="0"/>
              </a:rPr>
              <a:t>2. Make a list of different aspects （方面）about British and Chinese manners and share them with your classmates.</a:t>
            </a:r>
            <a:endParaRPr lang="en-US" altLang="zh-CN" sz="360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Tx/>
            </a:pPr>
            <a:endParaRPr lang="en-US" altLang="zh-CN" sz="36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Tx/>
            </a:pPr>
            <a:r>
              <a:rPr lang="en-US" altLang="zh-CN" sz="36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For some:</a:t>
            </a:r>
            <a:endParaRPr lang="en-US" altLang="zh-CN" sz="36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gn="l">
              <a:buClrTx/>
              <a:buSzTx/>
              <a:buNone/>
            </a:pPr>
            <a:r>
              <a:rPr lang="en-US" altLang="zh-CN" sz="3600">
                <a:latin typeface="Times New Roman" panose="02020603050405020304" pitchFamily="18" charset="0"/>
                <a:ea typeface="宋体" panose="02010600030101010101" pitchFamily="2" charset="-122"/>
                <a:cs typeface="Times New Roman" panose="02020603050405020304" pitchFamily="18" charset="0"/>
              </a:rPr>
              <a:t>Write a report about the differences between Chinese and British manners.</a:t>
            </a:r>
            <a:endParaRPr lang="en-US" altLang="zh-CN" sz="36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trips(downLeft)">
                                      <p:cBhvr>
                                        <p:cTn id="10" dur="500"/>
                                        <p:tgtEl>
                                          <p:spTgt spid="2">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strips(downLeft)">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2" name="矩形 51"/>
          <p:cNvSpPr/>
          <p:nvPr>
            <p:custDataLst>
              <p:tags r:id="rId1"/>
            </p:custDataLst>
          </p:nvPr>
        </p:nvSpPr>
        <p:spPr>
          <a:xfrm>
            <a:off x="4537140" y="3800469"/>
            <a:ext cx="312906" cy="646331"/>
          </a:xfrm>
          <a:prstGeom prst="rect">
            <a:avLst/>
          </a:prstGeom>
          <a:noFill/>
          <a:ln>
            <a:noFill/>
          </a:ln>
        </p:spPr>
        <p:txBody>
          <a:bodyPr wrap="none" rtlCol="0" anchor="t">
            <a:spAutoFit/>
            <a:scene3d>
              <a:camera prst="obliqueBottomLeft"/>
              <a:lightRig rig="threePt" dir="t"/>
            </a:scene3d>
            <a:sp3d extrusionH="387350">
              <a:extrusionClr>
                <a:srgbClr val="175BCB"/>
              </a:extrusionClr>
            </a:sp3d>
          </a:bodyPr>
          <a:lstStyle/>
          <a:p>
            <a:pPr algn="ctr" fontAlgn="base"/>
            <a:r>
              <a:rPr lang="zh-CN" altLang="en-US" sz="3600" b="1" strike="noStrike" noProof="1">
                <a:blipFill>
                  <a:blip r:embed="rId2"/>
                  <a:tile tx="0" ty="0" sx="82000" sy="63000" flip="none" algn="br"/>
                </a:blipFill>
                <a:effectLst>
                  <a:outerShdw blurRad="60007" dist="310007" dir="7680000" sy="30000" kx="1300200" algn="ctr" rotWithShape="0">
                    <a:srgbClr val="0D1E55">
                      <a:alpha val="32000"/>
                    </a:srgbClr>
                  </a:outerShdw>
                </a:effectLst>
                <a:latin typeface="Arial" panose="020B0604020202020204" pitchFamily="34" charset="0"/>
                <a:ea typeface="宋体" panose="02010600030101010101" pitchFamily="2" charset="-122"/>
                <a:cs typeface="宋体" panose="02010600030101010101" pitchFamily="2" charset="-122"/>
              </a:rPr>
              <a:t> </a:t>
            </a:r>
            <a:endParaRPr lang="zh-CN" altLang="en-US" sz="3600" b="1" strike="noStrike" noProof="1">
              <a:blipFill>
                <a:blip r:embed="rId2"/>
                <a:tile tx="0" ty="0" sx="82000" sy="63000" flip="none" algn="br"/>
              </a:blipFill>
              <a:effectLst>
                <a:outerShdw blurRad="60007" dist="310007" dir="7680000" sy="30000" kx="1300200" algn="ctr" rotWithShape="0">
                  <a:srgbClr val="0D1E55">
                    <a:alpha val="32000"/>
                  </a:srgbClr>
                </a:outerShdw>
              </a:effectLst>
            </a:endParaRPr>
          </a:p>
        </p:txBody>
      </p:sp>
      <p:sp>
        <p:nvSpPr>
          <p:cNvPr id="55" name="右大括号 18"/>
          <p:cNvSpPr/>
          <p:nvPr>
            <p:custDataLst>
              <p:tags r:id="rId3"/>
            </p:custDataLst>
          </p:nvPr>
        </p:nvSpPr>
        <p:spPr>
          <a:xfrm>
            <a:off x="6543675" y="1205549"/>
            <a:ext cx="1676400" cy="387191"/>
          </a:xfrm>
          <a:prstGeom prst="rightBrace">
            <a:avLst>
              <a:gd name="adj1" fmla="val 8252"/>
              <a:gd name="adj2" fmla="val 50000"/>
            </a:avLst>
          </a:prstGeom>
          <a:noFill/>
          <a:ln w="9525">
            <a:noFill/>
          </a:ln>
        </p:spPr>
        <p:txBody>
          <a:bodyPr wrap="square" lIns="91440" tIns="45720" rIns="91440" bIns="45720" anchor="t">
            <a:spAutoFit/>
          </a:bodyPr>
          <a:lstStyle/>
          <a:p>
            <a:pPr defTabSz="914400"/>
            <a:endParaRPr lang="zh-CN" altLang="en-US" sz="1800" b="0">
              <a:latin typeface="Arial" panose="020B0604020202020204" pitchFamily="34" charset="0"/>
              <a:ea typeface="宋体" panose="02010600030101010101" pitchFamily="2" charset="-122"/>
            </a:endParaRPr>
          </a:p>
        </p:txBody>
      </p:sp>
      <p:sp>
        <p:nvSpPr>
          <p:cNvPr id="56" name="右中括号 19"/>
          <p:cNvSpPr/>
          <p:nvPr>
            <p:custDataLst>
              <p:tags r:id="rId4"/>
            </p:custDataLst>
          </p:nvPr>
        </p:nvSpPr>
        <p:spPr>
          <a:xfrm>
            <a:off x="6553200" y="2515236"/>
            <a:ext cx="1066800" cy="387191"/>
          </a:xfrm>
          <a:prstGeom prst="rightBracket">
            <a:avLst>
              <a:gd name="adj" fmla="val 8327"/>
            </a:avLst>
          </a:prstGeom>
          <a:noFill/>
          <a:ln w="9525">
            <a:noFill/>
          </a:ln>
        </p:spPr>
        <p:txBody>
          <a:bodyPr wrap="square" lIns="91440" tIns="45720" rIns="91440" bIns="45720" anchor="t">
            <a:spAutoFit/>
          </a:bodyPr>
          <a:lstStyle/>
          <a:p>
            <a:pPr defTabSz="914400"/>
            <a:endParaRPr lang="zh-CN" altLang="en-US" sz="1800" b="0">
              <a:latin typeface="Arial" panose="020B0604020202020204" pitchFamily="34" charset="0"/>
              <a:ea typeface="宋体" panose="02010600030101010101" pitchFamily="2" charset="-122"/>
            </a:endParaRPr>
          </a:p>
        </p:txBody>
      </p:sp>
      <p:sp>
        <p:nvSpPr>
          <p:cNvPr id="57" name="右大括号 20"/>
          <p:cNvSpPr/>
          <p:nvPr>
            <p:custDataLst>
              <p:tags r:id="rId5"/>
            </p:custDataLst>
          </p:nvPr>
        </p:nvSpPr>
        <p:spPr>
          <a:xfrm>
            <a:off x="6858000" y="2743835"/>
            <a:ext cx="609600" cy="397606"/>
          </a:xfrm>
          <a:prstGeom prst="rightBrace">
            <a:avLst>
              <a:gd name="adj1" fmla="val 8207"/>
              <a:gd name="adj2" fmla="val 50000"/>
            </a:avLst>
          </a:prstGeom>
          <a:noFill/>
          <a:ln w="9525">
            <a:noFill/>
          </a:ln>
        </p:spPr>
        <p:txBody>
          <a:bodyPr wrap="square" lIns="91440" tIns="45720" rIns="91440" bIns="45720" anchor="t">
            <a:spAutoFit/>
          </a:bodyPr>
          <a:lstStyle/>
          <a:p>
            <a:pPr defTabSz="914400"/>
            <a:endParaRPr lang="zh-CN" altLang="en-US" sz="1800" b="0">
              <a:latin typeface="Arial" panose="020B0604020202020204" pitchFamily="34" charset="0"/>
              <a:ea typeface="宋体" panose="02010600030101010101" pitchFamily="2" charset="-122"/>
            </a:endParaRPr>
          </a:p>
        </p:txBody>
      </p:sp>
      <p:cxnSp>
        <p:nvCxnSpPr>
          <p:cNvPr id="18" name="直接连接符 17"/>
          <p:cNvCxnSpPr/>
          <p:nvPr>
            <p:custDataLst>
              <p:tags r:id="rId6"/>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2" name="内容占位符 11"/>
          <p:cNvPicPr>
            <a:picLocks noGrp="1" noChangeAspect="1"/>
          </p:cNvPicPr>
          <p:nvPr>
            <p:ph idx="1"/>
            <p:custDataLst>
              <p:tags r:id="rId7"/>
            </p:custDataLst>
          </p:nvPr>
        </p:nvPicPr>
        <p:blipFill>
          <a:blip r:embed="rId8">
            <a:extLst>
              <a:ext uri="{28A0092B-C50C-407E-A947-70E740481C1C}">
                <a14:useLocalDpi xmlns:a14="http://schemas.microsoft.com/office/drawing/2010/main" val="0"/>
              </a:ext>
            </a:extLst>
          </a:blip>
          <a:srcRect l="7341" t="32236" r="7341" b="29055"/>
          <a:stretch>
            <a:fillRect/>
          </a:stretch>
        </p:blipFill>
        <p:spPr>
          <a:xfrm>
            <a:off x="0" y="0"/>
            <a:ext cx="1659255" cy="1104900"/>
          </a:xfrm>
        </p:spPr>
      </p:pic>
      <p:sp>
        <p:nvSpPr>
          <p:cNvPr id="9" name="矩形: 圆角 5"/>
          <p:cNvSpPr/>
          <p:nvPr>
            <p:custDataLst>
              <p:tags r:id="rId9"/>
            </p:custDataLst>
          </p:nvPr>
        </p:nvSpPr>
        <p:spPr>
          <a:xfrm>
            <a:off x="1720850" y="287020"/>
            <a:ext cx="2957830"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Free talk</a:t>
            </a:r>
            <a:endParaRPr lang="en-US" altLang="zh-CN" sz="4000" b="1">
              <a:solidFill>
                <a:srgbClr val="2982A2"/>
              </a:solidFill>
              <a:latin typeface="Impact" panose="020B0806030902050204" charset="0"/>
              <a:cs typeface="Impact" panose="020B0806030902050204" charset="0"/>
            </a:endParaRPr>
          </a:p>
        </p:txBody>
      </p:sp>
      <p:pic>
        <p:nvPicPr>
          <p:cNvPr id="102" name="图片 101"/>
          <p:cNvPicPr/>
          <p:nvPr>
            <p:custDataLst>
              <p:tags r:id="rId10"/>
            </p:custDataLst>
          </p:nvPr>
        </p:nvPicPr>
        <p:blipFill>
          <a:blip r:embed="rId11">
            <a:clrChange>
              <a:clrFrom>
                <a:srgbClr val="F6F6F6">
                  <a:alpha val="100000"/>
                </a:srgbClr>
              </a:clrFrom>
              <a:clrTo>
                <a:srgbClr val="F6F6F6">
                  <a:alpha val="100000"/>
                  <a:alpha val="0"/>
                </a:srgbClr>
              </a:clrTo>
            </a:clrChange>
          </a:blip>
          <a:stretch>
            <a:fillRect/>
          </a:stretch>
        </p:blipFill>
        <p:spPr>
          <a:xfrm flipH="1">
            <a:off x="-496570" y="1429385"/>
            <a:ext cx="2839085" cy="2371090"/>
          </a:xfrm>
          <a:prstGeom prst="rect">
            <a:avLst/>
          </a:prstGeom>
          <a:noFill/>
          <a:ln w="9525">
            <a:noFill/>
          </a:ln>
        </p:spPr>
      </p:pic>
      <p:grpSp>
        <p:nvGrpSpPr>
          <p:cNvPr id="31" name="组合 30"/>
          <p:cNvGrpSpPr/>
          <p:nvPr>
            <p:custDataLst>
              <p:tags r:id="rId12"/>
            </p:custDataLst>
          </p:nvPr>
        </p:nvGrpSpPr>
        <p:grpSpPr>
          <a:xfrm>
            <a:off x="1957705" y="1429385"/>
            <a:ext cx="8389620" cy="1965960"/>
            <a:chOff x="6125" y="2370"/>
            <a:chExt cx="9930" cy="3798"/>
          </a:xfrm>
        </p:grpSpPr>
        <p:sp>
          <p:nvSpPr>
            <p:cNvPr id="26" name="云形标注 25"/>
            <p:cNvSpPr/>
            <p:nvPr>
              <p:custDataLst>
                <p:tags r:id="rId13"/>
              </p:custDataLst>
            </p:nvPr>
          </p:nvSpPr>
          <p:spPr>
            <a:xfrm>
              <a:off x="6125" y="2370"/>
              <a:ext cx="9930" cy="3798"/>
            </a:xfrm>
            <a:prstGeom prst="cloudCallout">
              <a:avLst>
                <a:gd name="adj1" fmla="val -52614"/>
                <a:gd name="adj2" fmla="val 60648"/>
              </a:avLst>
            </a:prstGeom>
            <a:noFill/>
            <a:ln>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14"/>
              </p:custDataLst>
            </p:nvPr>
          </p:nvSpPr>
          <p:spPr>
            <a:xfrm>
              <a:off x="6777" y="3274"/>
              <a:ext cx="9073" cy="2532"/>
            </a:xfrm>
            <a:prstGeom prst="rect">
              <a:avLst/>
            </a:prstGeom>
            <a:noFill/>
          </p:spPr>
          <p:txBody>
            <a:bodyPr wrap="square" rtlCol="0" anchor="t">
              <a:noAutofit/>
            </a:bodyPr>
            <a:lstStyle/>
            <a:p>
              <a:r>
                <a:rPr lang="en-US" sz="2800" b="1">
                  <a:latin typeface="Arial Black" panose="020B0A04020102020204"/>
                  <a:ea typeface="Arial Black" panose="020B0A04020102020204"/>
                  <a:cs typeface="Arial Black" panose="020B0A04020102020204"/>
                  <a:sym typeface="+mn-ea"/>
                </a:rPr>
                <a:t>What is the greatest challenge</a:t>
              </a:r>
              <a:r>
                <a:rPr lang="en-US" altLang="zh-CN" sz="2800" b="1">
                  <a:latin typeface="Arial Black" panose="020B0A04020102020204"/>
                  <a:ea typeface="宋体" panose="02010600030101010101" pitchFamily="2" charset="-122"/>
                  <a:cs typeface="Arial Black" panose="020B0A04020102020204"/>
                  <a:sym typeface="+mn-ea"/>
                </a:rPr>
                <a:t>(</a:t>
              </a:r>
              <a:r>
                <a:rPr lang="zh-CN" altLang="en-US" sz="2800" b="1">
                  <a:latin typeface="Arial Black" panose="020B0A04020102020204"/>
                  <a:ea typeface="宋体" panose="02010600030101010101" pitchFamily="2" charset="-122"/>
                  <a:cs typeface="Arial Black" panose="020B0A04020102020204"/>
                  <a:sym typeface="+mn-ea"/>
                </a:rPr>
                <a:t>挑战</a:t>
              </a:r>
              <a:r>
                <a:rPr lang="en-US" altLang="zh-CN" sz="2800" b="1">
                  <a:latin typeface="Arial Black" panose="020B0A04020102020204"/>
                  <a:ea typeface="宋体" panose="02010600030101010101" pitchFamily="2" charset="-122"/>
                  <a:cs typeface="Arial Black" panose="020B0A04020102020204"/>
                  <a:sym typeface="+mn-ea"/>
                </a:rPr>
                <a:t>)</a:t>
              </a:r>
              <a:r>
                <a:rPr lang="en-US" sz="2800" b="1">
                  <a:latin typeface="Arial Black" panose="020B0A04020102020204"/>
                  <a:ea typeface="Arial Black" panose="020B0A04020102020204"/>
                  <a:cs typeface="Arial Black" panose="020B0A04020102020204"/>
                  <a:sym typeface="+mn-ea"/>
                </a:rPr>
                <a:t> when visiting the UK?</a:t>
              </a:r>
              <a:endParaRPr lang="en-US" sz="2800" b="1">
                <a:latin typeface="Arial Black" panose="020B0A04020102020204"/>
                <a:ea typeface="Arial Black" panose="020B0A04020102020204"/>
                <a:cs typeface="Arial Black" panose="020B0A04020102020204"/>
                <a:sym typeface="+mn-ea"/>
              </a:endParaRPr>
            </a:p>
          </p:txBody>
        </p:sp>
      </p:grpSp>
      <p:sp>
        <p:nvSpPr>
          <p:cNvPr id="2" name="文本框 1"/>
          <p:cNvSpPr txBox="1"/>
          <p:nvPr/>
        </p:nvSpPr>
        <p:spPr>
          <a:xfrm>
            <a:off x="2342515" y="3543300"/>
            <a:ext cx="6904990" cy="2195195"/>
          </a:xfrm>
          <a:prstGeom prst="rect">
            <a:avLst/>
          </a:prstGeom>
          <a:ln>
            <a:solidFill>
              <a:schemeClr val="tx1"/>
            </a:solidFill>
            <a:prstDash val="dash"/>
          </a:ln>
        </p:spPr>
        <p:txBody>
          <a:bodyPr>
            <a:noAutofit/>
            <a:extLst>
              <a:ext uri="{4A0BC546-FE56-4ADE-93B0-CB8AF2F6F144}">
                <wpsdc:textFrameExt xmlns:wpsdc="http://www.wps.cn/officeDocument/2022/drawingmlCustomData" type="text"/>
              </a:ext>
            </a:extLst>
          </a:bodyPr>
          <a:p>
            <a:pPr algn="l"/>
            <a:r>
              <a:rPr lang="en-US" altLang="zh-CN" sz="4000">
                <a:latin typeface="Arial" panose="020B0604020202020204" pitchFamily="34" charset="0"/>
                <a:ea typeface="微软雅黑" panose="020B0503020204020204" charset="-122"/>
              </a:rPr>
              <a:t>   language          food</a:t>
            </a:r>
            <a:endParaRPr lang="en-US" altLang="zh-CN" sz="4000">
              <a:latin typeface="Arial" panose="020B0604020202020204" pitchFamily="34" charset="0"/>
              <a:ea typeface="微软雅黑" panose="020B0503020204020204" charset="-122"/>
            </a:endParaRPr>
          </a:p>
          <a:p>
            <a:pPr algn="l"/>
            <a:r>
              <a:rPr lang="en-US" altLang="zh-CN" sz="4000">
                <a:latin typeface="Arial" panose="020B0604020202020204" pitchFamily="34" charset="0"/>
                <a:ea typeface="微软雅黑" panose="020B0503020204020204" charset="-122"/>
              </a:rPr>
              <a:t>   weather            transport</a:t>
            </a:r>
            <a:endParaRPr lang="en-US" altLang="zh-CN" sz="4000">
              <a:latin typeface="Arial" panose="020B0604020202020204" pitchFamily="34" charset="0"/>
              <a:ea typeface="微软雅黑" panose="020B0503020204020204" charset="-122"/>
            </a:endParaRPr>
          </a:p>
          <a:p>
            <a:pPr algn="l"/>
            <a:r>
              <a:rPr lang="en-US" altLang="zh-CN" sz="4000">
                <a:latin typeface="Arial" panose="020B0604020202020204" pitchFamily="34" charset="0"/>
                <a:ea typeface="微软雅黑" panose="020B0503020204020204" charset="-122"/>
              </a:rPr>
              <a:t>   culture          </a:t>
            </a:r>
            <a:r>
              <a:rPr lang="en-US" altLang="zh-CN" sz="4000">
                <a:latin typeface="Arial" panose="020B0604020202020204" pitchFamily="34" charset="0"/>
                <a:ea typeface="微软雅黑" panose="020B0503020204020204" charset="-122"/>
                <a:sym typeface="+mn-ea"/>
              </a:rPr>
              <a:t>    manners</a:t>
            </a:r>
            <a:endParaRPr lang="en-US" altLang="zh-CN" sz="4000">
              <a:latin typeface="Arial" panose="020B0604020202020204" pitchFamily="34" charset="0"/>
              <a:ea typeface="微软雅黑" panose="020B0503020204020204" charset="-122"/>
            </a:endParaRPr>
          </a:p>
          <a:p>
            <a:pPr algn="l"/>
            <a:endParaRPr lang="en-US" altLang="zh-CN" sz="4000">
              <a:latin typeface="Arial" panose="020B0604020202020204" pitchFamily="34" charset="0"/>
              <a:ea typeface="微软雅黑" panose="020B0503020204020204" charset="-122"/>
            </a:endParaRPr>
          </a:p>
        </p:txBody>
      </p:sp>
      <p:sp>
        <p:nvSpPr>
          <p:cNvPr id="3" name="矩形 2"/>
          <p:cNvSpPr/>
          <p:nvPr/>
        </p:nvSpPr>
        <p:spPr>
          <a:xfrm>
            <a:off x="2423160" y="3800475"/>
            <a:ext cx="263525" cy="233045"/>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5859145" y="3798570"/>
            <a:ext cx="263525" cy="2286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5859145" y="4430395"/>
            <a:ext cx="263525" cy="2286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423160" y="4430395"/>
            <a:ext cx="263525" cy="2286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2423160" y="5043170"/>
            <a:ext cx="263525" cy="2286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5859145" y="5043170"/>
            <a:ext cx="263525" cy="228600"/>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9" name="图片 108"/>
          <p:cNvPicPr/>
          <p:nvPr>
            <p:custDataLst>
              <p:tags r:id="rId15"/>
            </p:custDataLst>
          </p:nvPr>
        </p:nvPicPr>
        <p:blipFill>
          <a:blip r:embed="rId16">
            <a:clrChange>
              <a:clrFrom>
                <a:srgbClr val="FFFFFF">
                  <a:alpha val="100000"/>
                </a:srgbClr>
              </a:clrFrom>
              <a:clrTo>
                <a:srgbClr val="FFFFFF">
                  <a:alpha val="100000"/>
                  <a:alpha val="0"/>
                </a:srgbClr>
              </a:clrTo>
            </a:clrChange>
          </a:blip>
          <a:stretch>
            <a:fillRect/>
          </a:stretch>
        </p:blipFill>
        <p:spPr>
          <a:xfrm>
            <a:off x="5619115" y="4766310"/>
            <a:ext cx="742950" cy="731520"/>
          </a:xfrm>
          <a:prstGeom prst="rect">
            <a:avLst/>
          </a:prstGeom>
          <a:noFill/>
          <a:ln w="9525">
            <a:noFill/>
          </a:ln>
        </p:spPr>
      </p:pic>
      <p:pic>
        <p:nvPicPr>
          <p:cNvPr id="112" name="图片 111"/>
          <p:cNvPicPr/>
          <p:nvPr>
            <p:custDataLst>
              <p:tags r:id="rId17"/>
            </p:custDataLst>
          </p:nvPr>
        </p:nvPicPr>
        <p:blipFill>
          <a:blip r:embed="rId18">
            <a:clrChange>
              <a:clrFrom>
                <a:srgbClr val="F6F6F6">
                  <a:alpha val="100000"/>
                </a:srgbClr>
              </a:clrFrom>
              <a:clrTo>
                <a:srgbClr val="F6F6F6">
                  <a:alpha val="100000"/>
                  <a:alpha val="0"/>
                </a:srgbClr>
              </a:clrTo>
            </a:clrChange>
          </a:blip>
          <a:stretch>
            <a:fillRect/>
          </a:stretch>
        </p:blipFill>
        <p:spPr>
          <a:xfrm>
            <a:off x="10587355" y="0"/>
            <a:ext cx="1543685" cy="188214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ppt_x"/>
                                          </p:val>
                                        </p:tav>
                                        <p:tav tm="100000">
                                          <p:val>
                                            <p:strVal val="#ppt_x"/>
                                          </p:val>
                                        </p:tav>
                                      </p:tavLst>
                                    </p:anim>
                                    <p:anim calcmode="lin" valueType="num">
                                      <p:cBhvr additive="base">
                                        <p:cTn id="8"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pic>
        <p:nvPicPr>
          <p:cNvPr id="112" name="图片 111"/>
          <p:cNvPicPr/>
          <p:nvPr>
            <p:custDataLst>
              <p:tags r:id="rId4"/>
            </p:custDataLst>
          </p:nvPr>
        </p:nvPicPr>
        <p:blipFill>
          <a:blip r:embed="rId5">
            <a:clrChange>
              <a:clrFrom>
                <a:srgbClr val="F6F6F6">
                  <a:alpha val="100000"/>
                </a:srgbClr>
              </a:clrFrom>
              <a:clrTo>
                <a:srgbClr val="F6F6F6">
                  <a:alpha val="100000"/>
                  <a:alpha val="0"/>
                </a:srgbClr>
              </a:clrTo>
            </a:clrChange>
          </a:blip>
          <a:stretch>
            <a:fillRect/>
          </a:stretch>
        </p:blipFill>
        <p:spPr>
          <a:xfrm>
            <a:off x="10730230" y="-30480"/>
            <a:ext cx="1553210" cy="1311275"/>
          </a:xfrm>
          <a:prstGeom prst="rect">
            <a:avLst/>
          </a:prstGeom>
          <a:noFill/>
          <a:ln w="9525">
            <a:noFill/>
          </a:ln>
        </p:spPr>
      </p:pic>
      <p:sp>
        <p:nvSpPr>
          <p:cNvPr id="3" name="文本框 2"/>
          <p:cNvSpPr txBox="1"/>
          <p:nvPr/>
        </p:nvSpPr>
        <p:spPr>
          <a:xfrm>
            <a:off x="91440" y="1207770"/>
            <a:ext cx="12101195" cy="5518785"/>
          </a:xfrm>
          <a:prstGeom prst="rect">
            <a:avLst/>
          </a:prstGeom>
          <a:noFill/>
        </p:spPr>
        <p:txBody>
          <a:bodyPr wrap="square" rtlCol="0" anchor="t">
            <a:noAutofit/>
          </a:bodyPr>
          <a:p>
            <a:pPr>
              <a:lnSpc>
                <a:spcPct val="130000"/>
              </a:lnSpc>
              <a:spcBef>
                <a:spcPts val="0"/>
              </a:spcBef>
              <a:spcAft>
                <a:spcPts val="0"/>
              </a:spcAft>
            </a:pPr>
            <a:r>
              <a:rPr lang="en-US" altLang="zh-CN" sz="3600">
                <a:latin typeface="Times New Roman" panose="02020603050405020304" pitchFamily="18" charset="0"/>
                <a:cs typeface="Times New Roman" panose="02020603050405020304" pitchFamily="18" charset="0"/>
                <a:sym typeface="+mn-ea"/>
              </a:rPr>
              <a:t>1. What is the </a:t>
            </a:r>
            <a:r>
              <a:rPr lang="en-US" altLang="zh-CN" sz="3600">
                <a:solidFill>
                  <a:srgbClr val="FF0000"/>
                </a:solidFill>
                <a:latin typeface="Times New Roman" panose="02020603050405020304" pitchFamily="18" charset="0"/>
                <a:cs typeface="Times New Roman" panose="02020603050405020304" pitchFamily="18" charset="0"/>
                <a:sym typeface="+mn-ea"/>
              </a:rPr>
              <a:t>proper</a:t>
            </a:r>
            <a:r>
              <a:rPr lang="en-US" altLang="zh-CN" sz="3600">
                <a:latin typeface="Times New Roman" panose="02020603050405020304" pitchFamily="18" charset="0"/>
                <a:cs typeface="Times New Roman" panose="02020603050405020304" pitchFamily="18" charset="0"/>
                <a:sym typeface="+mn-ea"/>
              </a:rPr>
              <a:t> way to  </a:t>
            </a:r>
            <a:r>
              <a:rPr lang="en-US" altLang="zh-CN" sz="3600">
                <a:solidFill>
                  <a:srgbClr val="FF0000"/>
                </a:solidFill>
                <a:latin typeface="Times New Roman" panose="02020603050405020304" pitchFamily="18" charset="0"/>
                <a:cs typeface="Times New Roman" panose="02020603050405020304" pitchFamily="18" charset="0"/>
                <a:sym typeface="+mn-ea"/>
              </a:rPr>
              <a:t>greet </a:t>
            </a:r>
            <a:r>
              <a:rPr lang="en-US" altLang="zh-CN" sz="3600">
                <a:latin typeface="Times New Roman" panose="02020603050405020304" pitchFamily="18" charset="0"/>
                <a:cs typeface="Times New Roman" panose="02020603050405020304" pitchFamily="18" charset="0"/>
                <a:sym typeface="+mn-ea"/>
              </a:rPr>
              <a:t>people when you meet them  for the first time?</a:t>
            </a:r>
            <a:endParaRPr lang="en-US" altLang="zh-CN" sz="3600">
              <a:latin typeface="Times New Roman" panose="02020603050405020304" pitchFamily="18" charset="0"/>
              <a:cs typeface="Times New Roman" panose="02020603050405020304" pitchFamily="18" charset="0"/>
              <a:sym typeface="+mn-ea"/>
            </a:endParaRPr>
          </a:p>
          <a:p>
            <a:pPr>
              <a:lnSpc>
                <a:spcPct val="130000"/>
              </a:lnSpc>
              <a:spcBef>
                <a:spcPts val="0"/>
              </a:spcBef>
              <a:spcAft>
                <a:spcPts val="0"/>
              </a:spcAft>
            </a:pPr>
            <a:r>
              <a:rPr lang="en-US" altLang="zh-CN" sz="3600">
                <a:latin typeface="Times New Roman" panose="02020603050405020304" pitchFamily="18" charset="0"/>
                <a:cs typeface="Times New Roman" panose="02020603050405020304" pitchFamily="18" charset="0"/>
                <a:sym typeface="+mn-ea"/>
              </a:rPr>
              <a:t>2. What will you say to start a </a:t>
            </a:r>
            <a:r>
              <a:rPr lang="en-US" altLang="zh-CN" sz="3600">
                <a:solidFill>
                  <a:srgbClr val="FF0000"/>
                </a:solidFill>
                <a:latin typeface="Times New Roman" panose="02020603050405020304" pitchFamily="18" charset="0"/>
                <a:cs typeface="Times New Roman" panose="02020603050405020304" pitchFamily="18" charset="0"/>
                <a:sym typeface="+mn-ea"/>
              </a:rPr>
              <a:t>conversation</a:t>
            </a:r>
            <a:r>
              <a:rPr lang="en-US" altLang="zh-CN" sz="3600">
                <a:latin typeface="Times New Roman" panose="02020603050405020304" pitchFamily="18" charset="0"/>
                <a:cs typeface="Times New Roman" panose="02020603050405020304" pitchFamily="18" charset="0"/>
                <a:sym typeface="+mn-ea"/>
              </a:rPr>
              <a:t>?</a:t>
            </a:r>
            <a:endParaRPr lang="en-US" altLang="zh-CN" sz="3600">
              <a:latin typeface="Times New Roman" panose="02020603050405020304" pitchFamily="18" charset="0"/>
              <a:cs typeface="Times New Roman" panose="02020603050405020304" pitchFamily="18" charset="0"/>
              <a:sym typeface="+mn-ea"/>
            </a:endParaRPr>
          </a:p>
          <a:p>
            <a:pPr>
              <a:lnSpc>
                <a:spcPct val="130000"/>
              </a:lnSpc>
              <a:spcBef>
                <a:spcPts val="0"/>
              </a:spcBef>
              <a:spcAft>
                <a:spcPts val="0"/>
              </a:spcAft>
            </a:pPr>
            <a:r>
              <a:rPr lang="en-US" altLang="zh-CN" sz="3600">
                <a:latin typeface="Times New Roman" panose="02020603050405020304" pitchFamily="18" charset="0"/>
                <a:cs typeface="Times New Roman" panose="02020603050405020304" pitchFamily="18" charset="0"/>
                <a:sym typeface="+mn-ea"/>
              </a:rPr>
              <a:t>3. What will you say if  you </a:t>
            </a:r>
            <a:r>
              <a:rPr lang="en-US" altLang="zh-CN" sz="3600">
                <a:solidFill>
                  <a:srgbClr val="FF0000"/>
                </a:solidFill>
                <a:latin typeface="Times New Roman" panose="02020603050405020304" pitchFamily="18" charset="0"/>
                <a:cs typeface="Times New Roman" panose="02020603050405020304" pitchFamily="18" charset="0"/>
                <a:sym typeface="+mn-ea"/>
              </a:rPr>
              <a:t>bump into </a:t>
            </a:r>
            <a:r>
              <a:rPr lang="en-US" altLang="zh-CN" sz="3600">
                <a:latin typeface="Times New Roman" panose="02020603050405020304" pitchFamily="18" charset="0"/>
                <a:cs typeface="Times New Roman" panose="02020603050405020304" pitchFamily="18" charset="0"/>
                <a:sym typeface="+mn-ea"/>
              </a:rPr>
              <a:t>someone?</a:t>
            </a:r>
            <a:endParaRPr lang="en-US" altLang="zh-CN" sz="3600">
              <a:latin typeface="Times New Roman" panose="02020603050405020304" pitchFamily="18" charset="0"/>
              <a:cs typeface="Times New Roman" panose="02020603050405020304" pitchFamily="18" charset="0"/>
              <a:sym typeface="+mn-ea"/>
            </a:endParaRPr>
          </a:p>
          <a:p>
            <a:pPr>
              <a:lnSpc>
                <a:spcPct val="130000"/>
              </a:lnSpc>
              <a:spcBef>
                <a:spcPts val="0"/>
              </a:spcBef>
              <a:spcAft>
                <a:spcPts val="0"/>
              </a:spcAft>
            </a:pPr>
            <a:r>
              <a:rPr lang="en-US" altLang="zh-CN" sz="3600">
                <a:latin typeface="Times New Roman" panose="02020603050405020304" pitchFamily="18" charset="0"/>
                <a:cs typeface="Times New Roman" panose="02020603050405020304" pitchFamily="18" charset="0"/>
                <a:sym typeface="+mn-ea"/>
              </a:rPr>
              <a:t>4.Will you stop him when you see someone </a:t>
            </a:r>
            <a:r>
              <a:rPr lang="en-US" altLang="zh-CN" sz="3600">
                <a:solidFill>
                  <a:srgbClr val="FF0000"/>
                </a:solidFill>
                <a:latin typeface="Times New Roman" panose="02020603050405020304" pitchFamily="18" charset="0"/>
                <a:cs typeface="Times New Roman" panose="02020603050405020304" pitchFamily="18" charset="0"/>
                <a:sym typeface="+mn-ea"/>
              </a:rPr>
              <a:t>push in </a:t>
            </a:r>
            <a:r>
              <a:rPr lang="en-US" altLang="zh-CN" sz="3600">
                <a:latin typeface="Times New Roman" panose="02020603050405020304" pitchFamily="18" charset="0"/>
                <a:cs typeface="Times New Roman" panose="02020603050405020304" pitchFamily="18" charset="0"/>
                <a:sym typeface="+mn-ea"/>
              </a:rPr>
              <a:t>before others in the street?</a:t>
            </a:r>
            <a:endParaRPr lang="en-US" altLang="zh-CN" sz="3600">
              <a:latin typeface="Times New Roman" panose="02020603050405020304" pitchFamily="18" charset="0"/>
              <a:cs typeface="Times New Roman" panose="02020603050405020304" pitchFamily="18" charset="0"/>
              <a:sym typeface="+mn-ea"/>
            </a:endParaRPr>
          </a:p>
          <a:p>
            <a:pPr>
              <a:lnSpc>
                <a:spcPct val="130000"/>
              </a:lnSpc>
              <a:spcBef>
                <a:spcPts val="0"/>
              </a:spcBef>
              <a:spcAft>
                <a:spcPts val="0"/>
              </a:spcAft>
            </a:pPr>
            <a:r>
              <a:rPr lang="en-US" altLang="zh-CN" sz="3600">
                <a:latin typeface="Times New Roman" panose="02020603050405020304" pitchFamily="18" charset="0"/>
                <a:cs typeface="Times New Roman" panose="02020603050405020304" pitchFamily="18" charset="0"/>
              </a:rPr>
              <a:t>5. </a:t>
            </a:r>
            <a:r>
              <a:rPr lang="en-US" altLang="zh-CN" sz="3600">
                <a:latin typeface="Times New Roman" panose="02020603050405020304" pitchFamily="18" charset="0"/>
                <a:cs typeface="Times New Roman" panose="02020603050405020304" pitchFamily="18" charset="0"/>
                <a:sym typeface="+mn-ea"/>
              </a:rPr>
              <a:t>What will you do when you see someone is </a:t>
            </a:r>
            <a:r>
              <a:rPr lang="en-US" altLang="zh-CN" sz="3600">
                <a:solidFill>
                  <a:srgbClr val="FF0000"/>
                </a:solidFill>
                <a:latin typeface="Times New Roman" panose="02020603050405020304" pitchFamily="18" charset="0"/>
                <a:cs typeface="Times New Roman" panose="02020603050405020304" pitchFamily="18" charset="0"/>
                <a:sym typeface="+mn-ea"/>
              </a:rPr>
              <a:t>in your way</a:t>
            </a:r>
            <a:r>
              <a:rPr lang="en-US" altLang="zh-CN" sz="3600">
                <a:latin typeface="Times New Roman" panose="02020603050405020304" pitchFamily="18" charset="0"/>
                <a:cs typeface="Times New Roman" panose="02020603050405020304" pitchFamily="18" charset="0"/>
                <a:sym typeface="+mn-ea"/>
              </a:rPr>
              <a:t>?</a:t>
            </a:r>
            <a:endParaRPr lang="en-US" altLang="zh-CN" sz="3600">
              <a:latin typeface="Times New Roman" panose="02020603050405020304" pitchFamily="18" charset="0"/>
              <a:cs typeface="Times New Roman" panose="02020603050405020304" pitchFamily="18" charset="0"/>
              <a:sym typeface="+mn-ea"/>
            </a:endParaRPr>
          </a:p>
        </p:txBody>
      </p:sp>
      <p:sp>
        <p:nvSpPr>
          <p:cNvPr id="7" name="矩形: 圆角 5"/>
          <p:cNvSpPr/>
          <p:nvPr>
            <p:custDataLst>
              <p:tags r:id="rId6"/>
            </p:custDataLst>
          </p:nvPr>
        </p:nvSpPr>
        <p:spPr>
          <a:xfrm>
            <a:off x="1720850" y="196215"/>
            <a:ext cx="324294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a:solidFill>
                  <a:srgbClr val="2982A2"/>
                </a:solidFill>
                <a:latin typeface="Impact" panose="020B0806030902050204" charset="0"/>
                <a:cs typeface="Impact" panose="020B0806030902050204" charset="0"/>
              </a:rPr>
              <a:t>Do a survey</a:t>
            </a:r>
            <a:endParaRPr lang="en-US" altLang="zh-CN" sz="4000" b="1">
              <a:solidFill>
                <a:srgbClr val="2982A2"/>
              </a:solidFill>
              <a:latin typeface="Impact" panose="020B0806030902050204" charset="0"/>
              <a:cs typeface="Impact" panose="020B080603090205020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4" name="矩形: 圆角 5"/>
          <p:cNvSpPr/>
          <p:nvPr>
            <p:custDataLst>
              <p:tags r:id="rId4"/>
            </p:custDataLst>
          </p:nvPr>
        </p:nvSpPr>
        <p:spPr>
          <a:xfrm>
            <a:off x="1659255" y="196215"/>
            <a:ext cx="510095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Discuss and fill</a:t>
            </a:r>
            <a:endParaRPr lang="en-US" altLang="zh-CN" sz="4000" b="1">
              <a:solidFill>
                <a:srgbClr val="2982A2"/>
              </a:solidFill>
              <a:latin typeface="Impact" panose="020B0806030902050204" charset="0"/>
              <a:cs typeface="Impact" panose="020B0806030902050204" charset="0"/>
            </a:endParaRPr>
          </a:p>
        </p:txBody>
      </p:sp>
      <p:sp>
        <p:nvSpPr>
          <p:cNvPr id="2" name="文本框 1"/>
          <p:cNvSpPr txBox="1"/>
          <p:nvPr/>
        </p:nvSpPr>
        <p:spPr>
          <a:xfrm>
            <a:off x="381635" y="4648200"/>
            <a:ext cx="11569700" cy="1434465"/>
          </a:xfrm>
          <a:prstGeom prst="rect">
            <a:avLst/>
          </a:prstGeom>
          <a:ln w="12700" cmpd="sng">
            <a:solidFill>
              <a:schemeClr val="tx1"/>
            </a:solidFill>
            <a:prstDash val="solid"/>
          </a:ln>
        </p:spPr>
        <p:txBody>
          <a:bodyPr>
            <a:noAutofit/>
            <a:extLst>
              <a:ext uri="{4A0BC546-FE56-4ADE-93B0-CB8AF2F6F144}">
                <wpsdc:textFrameExt xmlns:wpsdc="http://www.wps.cn/officeDocument/2022/drawingmlCustomData" type="text"/>
              </a:ext>
            </a:extLst>
          </a:bodyPr>
          <a:p>
            <a:pPr algn="l">
              <a:lnSpc>
                <a:spcPct val="150000"/>
              </a:lnSpc>
            </a:pPr>
            <a:r>
              <a:rPr lang="en-US" altLang="zh-CN" sz="2400" b="1">
                <a:latin typeface="Arial" panose="020B0604020202020204" pitchFamily="34" charset="0"/>
                <a:ea typeface="微软雅黑" panose="020B0503020204020204" charset="-122"/>
              </a:rPr>
              <a:t>A.  with a kiss or hug(</a:t>
            </a:r>
            <a:r>
              <a:rPr lang="zh-CN" altLang="en-US" sz="2400" b="1">
                <a:latin typeface="Arial" panose="020B0604020202020204" pitchFamily="34" charset="0"/>
                <a:ea typeface="微软雅黑" panose="020B0503020204020204" charset="-122"/>
              </a:rPr>
              <a:t>拥抱</a:t>
            </a:r>
            <a:r>
              <a:rPr lang="en-US" altLang="zh-CN" sz="2400" b="1">
                <a:latin typeface="Arial" panose="020B0604020202020204" pitchFamily="34" charset="0"/>
                <a:ea typeface="微软雅黑" panose="020B0503020204020204" charset="-122"/>
              </a:rPr>
              <a:t>)      	         B. sorry     	C. age       	D. salary(</a:t>
            </a:r>
            <a:r>
              <a:rPr lang="zh-CN" altLang="en-US" sz="2400" b="1">
                <a:latin typeface="Arial" panose="020B0604020202020204" pitchFamily="34" charset="0"/>
                <a:ea typeface="微软雅黑" panose="020B0503020204020204" charset="-122"/>
              </a:rPr>
              <a:t>薪水</a:t>
            </a:r>
            <a:r>
              <a:rPr lang="en-US" altLang="zh-CN" sz="2400" b="1">
                <a:latin typeface="Arial" panose="020B0604020202020204" pitchFamily="34" charset="0"/>
                <a:ea typeface="微软雅黑" panose="020B0503020204020204" charset="-122"/>
              </a:rPr>
              <a:t>)   </a:t>
            </a:r>
            <a:endParaRPr lang="en-US" altLang="zh-CN" sz="2400" b="1">
              <a:latin typeface="Arial" panose="020B0604020202020204" pitchFamily="34" charset="0"/>
              <a:ea typeface="微软雅黑" panose="020B0503020204020204" charset="-122"/>
            </a:endParaRPr>
          </a:p>
          <a:p>
            <a:pPr algn="l">
              <a:lnSpc>
                <a:spcPct val="150000"/>
              </a:lnSpc>
            </a:pPr>
            <a:r>
              <a:rPr lang="en-US" altLang="zh-CN" sz="2400" b="1">
                <a:latin typeface="Arial" panose="020B0604020202020204" pitchFamily="34" charset="0"/>
                <a:ea typeface="微软雅黑" panose="020B0503020204020204" charset="-122"/>
              </a:rPr>
              <a:t>E. </a:t>
            </a:r>
            <a:r>
              <a:rPr lang="en-US" altLang="zh-CN" sz="2400" b="1">
                <a:latin typeface="Arial" panose="020B0604020202020204" pitchFamily="34" charset="0"/>
                <a:ea typeface="微软雅黑" panose="020B0503020204020204" charset="-122"/>
                <a:sym typeface="+mn-ea"/>
              </a:rPr>
              <a:t>with a smile or nice to meet you</a:t>
            </a:r>
            <a:r>
              <a:rPr lang="en-US" altLang="zh-CN" sz="2400" b="1">
                <a:latin typeface="Arial" panose="020B0604020202020204" pitchFamily="34" charset="0"/>
                <a:ea typeface="微软雅黑" panose="020B0503020204020204" charset="-122"/>
              </a:rPr>
              <a:t>     F. </a:t>
            </a:r>
            <a:r>
              <a:rPr lang="en-US" altLang="zh-CN" sz="2400" b="1">
                <a:latin typeface="Arial" panose="020B0604020202020204" pitchFamily="34" charset="0"/>
                <a:ea typeface="微软雅黑" panose="020B0503020204020204" charset="-122"/>
                <a:sym typeface="+mn-ea"/>
              </a:rPr>
              <a:t>weather</a:t>
            </a:r>
            <a:r>
              <a:rPr lang="en-US" altLang="zh-CN" sz="2400" b="1">
                <a:latin typeface="Arial" panose="020B0604020202020204" pitchFamily="34" charset="0"/>
                <a:ea typeface="微软雅黑" panose="020B0503020204020204" charset="-122"/>
              </a:rPr>
              <a:t>    	G. Excuse me     H. </a:t>
            </a:r>
            <a:r>
              <a:rPr lang="en-US" altLang="zh-CN" sz="2400" b="1">
                <a:latin typeface="Arial" panose="020B0604020202020204" pitchFamily="34" charset="0"/>
                <a:ea typeface="微软雅黑" panose="020B0503020204020204" charset="-122"/>
                <a:sym typeface="+mn-ea"/>
              </a:rPr>
              <a:t>rude</a:t>
            </a:r>
            <a:endParaRPr lang="en-US" altLang="zh-CN" sz="2400" b="1">
              <a:latin typeface="Arial" panose="020B0604020202020204" pitchFamily="34" charset="0"/>
              <a:ea typeface="微软雅黑" panose="020B0503020204020204" charset="-122"/>
              <a:sym typeface="+mn-ea"/>
            </a:endParaRPr>
          </a:p>
        </p:txBody>
      </p:sp>
      <p:pic>
        <p:nvPicPr>
          <p:cNvPr id="6" name="图片 5" descr="3Y4CY`56{6[M`%GI6C~4[YC"/>
          <p:cNvPicPr>
            <a:picLocks noChangeAspect="1"/>
          </p:cNvPicPr>
          <p:nvPr/>
        </p:nvPicPr>
        <p:blipFill>
          <a:blip r:embed="rId5"/>
          <a:stretch>
            <a:fillRect/>
          </a:stretch>
        </p:blipFill>
        <p:spPr>
          <a:xfrm>
            <a:off x="270510" y="1297940"/>
            <a:ext cx="11156950" cy="3238500"/>
          </a:xfrm>
          <a:prstGeom prst="rect">
            <a:avLst/>
          </a:prstGeom>
        </p:spPr>
      </p:pic>
      <p:sp>
        <p:nvSpPr>
          <p:cNvPr id="7" name="文本框 6"/>
          <p:cNvSpPr txBox="1"/>
          <p:nvPr/>
        </p:nvSpPr>
        <p:spPr>
          <a:xfrm>
            <a:off x="9337040" y="1435735"/>
            <a:ext cx="687705" cy="521970"/>
          </a:xfrm>
          <a:prstGeom prst="rect">
            <a:avLst/>
          </a:prstGeom>
          <a:noFill/>
        </p:spPr>
        <p:txBody>
          <a:bodyPr wrap="square" rtlCol="0">
            <a:spAutoFit/>
          </a:bodyPr>
          <a:p>
            <a:r>
              <a:rPr lang="en-US" altLang="zh-CN" sz="2800" b="1">
                <a:solidFill>
                  <a:srgbClr val="FF0000"/>
                </a:solidFill>
              </a:rPr>
              <a:t>E</a:t>
            </a:r>
            <a:endParaRPr lang="en-US" altLang="zh-CN" sz="2800" b="1">
              <a:solidFill>
                <a:srgbClr val="FF0000"/>
              </a:solidFill>
            </a:endParaRPr>
          </a:p>
        </p:txBody>
      </p:sp>
      <p:sp>
        <p:nvSpPr>
          <p:cNvPr id="8" name="文本框 7"/>
          <p:cNvSpPr txBox="1"/>
          <p:nvPr/>
        </p:nvSpPr>
        <p:spPr>
          <a:xfrm>
            <a:off x="2646680" y="2517775"/>
            <a:ext cx="687705" cy="521970"/>
          </a:xfrm>
          <a:prstGeom prst="rect">
            <a:avLst/>
          </a:prstGeom>
          <a:noFill/>
        </p:spPr>
        <p:txBody>
          <a:bodyPr wrap="square" rtlCol="0">
            <a:spAutoFit/>
          </a:bodyPr>
          <a:p>
            <a:r>
              <a:rPr lang="en-US" altLang="zh-CN" sz="2800" b="1">
                <a:solidFill>
                  <a:srgbClr val="FF0000"/>
                </a:solidFill>
              </a:rPr>
              <a:t>F</a:t>
            </a:r>
            <a:endParaRPr lang="en-US" altLang="zh-CN" sz="2800" b="1">
              <a:solidFill>
                <a:srgbClr val="FF0000"/>
              </a:solidFill>
            </a:endParaRPr>
          </a:p>
        </p:txBody>
      </p:sp>
      <p:sp>
        <p:nvSpPr>
          <p:cNvPr id="9" name="文本框 8"/>
          <p:cNvSpPr txBox="1"/>
          <p:nvPr/>
        </p:nvSpPr>
        <p:spPr>
          <a:xfrm>
            <a:off x="9959975" y="2517775"/>
            <a:ext cx="687705" cy="521970"/>
          </a:xfrm>
          <a:prstGeom prst="rect">
            <a:avLst/>
          </a:prstGeom>
          <a:noFill/>
        </p:spPr>
        <p:txBody>
          <a:bodyPr wrap="square" rtlCol="0">
            <a:spAutoFit/>
          </a:bodyPr>
          <a:p>
            <a:r>
              <a:rPr lang="en-US" altLang="zh-CN" sz="2800" b="1">
                <a:solidFill>
                  <a:srgbClr val="FF0000"/>
                </a:solidFill>
              </a:rPr>
              <a:t>B</a:t>
            </a:r>
            <a:endParaRPr lang="en-US" altLang="zh-CN" sz="2800" b="1">
              <a:solidFill>
                <a:srgbClr val="FF0000"/>
              </a:solidFill>
            </a:endParaRPr>
          </a:p>
        </p:txBody>
      </p:sp>
      <p:sp>
        <p:nvSpPr>
          <p:cNvPr id="10" name="文本框 9"/>
          <p:cNvSpPr txBox="1"/>
          <p:nvPr/>
        </p:nvSpPr>
        <p:spPr>
          <a:xfrm>
            <a:off x="704215" y="3514725"/>
            <a:ext cx="687705" cy="521970"/>
          </a:xfrm>
          <a:prstGeom prst="rect">
            <a:avLst/>
          </a:prstGeom>
          <a:noFill/>
        </p:spPr>
        <p:txBody>
          <a:bodyPr wrap="square" rtlCol="0">
            <a:spAutoFit/>
          </a:bodyPr>
          <a:p>
            <a:r>
              <a:rPr lang="en-US" altLang="zh-CN" sz="2800" b="1">
                <a:solidFill>
                  <a:srgbClr val="FF0000"/>
                </a:solidFill>
              </a:rPr>
              <a:t>H</a:t>
            </a:r>
            <a:endParaRPr lang="en-US" altLang="zh-CN" sz="2800" b="1">
              <a:solidFill>
                <a:srgbClr val="FF0000"/>
              </a:solidFill>
            </a:endParaRPr>
          </a:p>
        </p:txBody>
      </p:sp>
      <p:sp>
        <p:nvSpPr>
          <p:cNvPr id="11" name="文本框 10"/>
          <p:cNvSpPr txBox="1"/>
          <p:nvPr/>
        </p:nvSpPr>
        <p:spPr>
          <a:xfrm>
            <a:off x="5236210" y="3514725"/>
            <a:ext cx="687705" cy="521970"/>
          </a:xfrm>
          <a:prstGeom prst="rect">
            <a:avLst/>
          </a:prstGeom>
          <a:noFill/>
        </p:spPr>
        <p:txBody>
          <a:bodyPr wrap="square" rtlCol="0">
            <a:spAutoFit/>
          </a:bodyPr>
          <a:p>
            <a:r>
              <a:rPr lang="en-US" altLang="zh-CN" sz="2800" b="1">
                <a:solidFill>
                  <a:srgbClr val="FF0000"/>
                </a:solidFill>
              </a:rPr>
              <a:t>G</a:t>
            </a:r>
            <a:endParaRPr lang="en-US" altLang="zh-CN" sz="2800" b="1">
              <a:solidFill>
                <a:srgbClr val="FF0000"/>
              </a:solidFill>
            </a:endParaRPr>
          </a:p>
        </p:txBody>
      </p:sp>
      <p:pic>
        <p:nvPicPr>
          <p:cNvPr id="104" name="图片 103"/>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10536555" y="1270"/>
            <a:ext cx="1553845" cy="11023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4" name="TextBox 20"/>
          <p:cNvSpPr>
            <a:spLocks noChangeArrowheads="1"/>
          </p:cNvSpPr>
          <p:nvPr>
            <p:custDataLst>
              <p:tags r:id="rId1"/>
            </p:custDataLst>
          </p:nvPr>
        </p:nvSpPr>
        <p:spPr bwMode="auto">
          <a:xfrm>
            <a:off x="257175" y="1341438"/>
            <a:ext cx="70897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b="1" i="1" smtClean="0">
                <a:solidFill>
                  <a:srgbClr val="0000FF"/>
                </a:solidFill>
                <a:latin typeface="Times New Roman" panose="02020603050405020304" pitchFamily="18" charset="0"/>
                <a:ea typeface="迷你简卡通" charset="-122"/>
                <a:cs typeface="Times New Roman" panose="02020603050405020304" pitchFamily="18" charset="0"/>
                <a:sym typeface="迷你简卡通" charset="-122"/>
              </a:rPr>
              <a:t>1. What type of passage is it?</a:t>
            </a:r>
            <a:endParaRPr lang="zh-CN" altLang="en-US" smtClean="0">
              <a:solidFill>
                <a:srgbClr val="000000"/>
              </a:solidFill>
              <a:latin typeface="Times New Roman" panose="02020603050405020304" pitchFamily="18" charset="0"/>
              <a:ea typeface="迷你简卡通" charset="-122"/>
              <a:cs typeface="Times New Roman" panose="02020603050405020304" pitchFamily="18" charset="0"/>
            </a:endParaRPr>
          </a:p>
        </p:txBody>
      </p:sp>
      <p:sp>
        <p:nvSpPr>
          <p:cNvPr id="6195" name="TextBox 20"/>
          <p:cNvSpPr>
            <a:spLocks noChangeArrowheads="1"/>
          </p:cNvSpPr>
          <p:nvPr>
            <p:custDataLst>
              <p:tags r:id="rId2"/>
            </p:custDataLst>
          </p:nvPr>
        </p:nvSpPr>
        <p:spPr bwMode="auto">
          <a:xfrm>
            <a:off x="311150" y="2036763"/>
            <a:ext cx="70881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smtClean="0">
                <a:solidFill>
                  <a:srgbClr val="000000"/>
                </a:solidFill>
                <a:latin typeface="Times New Roman" panose="02020603050405020304" pitchFamily="18" charset="0"/>
                <a:ea typeface="迷你简卡通" charset="-122"/>
                <a:cs typeface="Times New Roman" panose="02020603050405020304" pitchFamily="18" charset="0"/>
                <a:sym typeface="迷你简卡通" charset="-122"/>
              </a:rPr>
              <a:t>A. a story</a:t>
            </a:r>
            <a:endParaRPr lang="zh-CN" altLang="en-US" sz="3200" smtClean="0">
              <a:solidFill>
                <a:srgbClr val="000000"/>
              </a:solidFill>
              <a:latin typeface="Times New Roman" panose="02020603050405020304" pitchFamily="18" charset="0"/>
              <a:ea typeface="迷你简卡通" charset="-122"/>
              <a:cs typeface="Times New Roman" panose="02020603050405020304" pitchFamily="18" charset="0"/>
              <a:sym typeface="迷你简卡通" charset="-122"/>
            </a:endParaRPr>
          </a:p>
          <a:p>
            <a:pPr defTabSz="914400" fontAlgn="base">
              <a:spcBef>
                <a:spcPct val="0"/>
              </a:spcBef>
              <a:spcAft>
                <a:spcPct val="0"/>
              </a:spcAft>
            </a:pPr>
            <a:r>
              <a:rPr lang="en-US" altLang="zh-CN" sz="3200" smtClean="0">
                <a:solidFill>
                  <a:srgbClr val="000000"/>
                </a:solidFill>
                <a:latin typeface="Times New Roman" panose="02020603050405020304" pitchFamily="18" charset="0"/>
                <a:ea typeface="迷你简卡通" charset="-122"/>
                <a:cs typeface="Times New Roman" panose="02020603050405020304" pitchFamily="18" charset="0"/>
                <a:sym typeface="迷你简卡通" charset="-122"/>
              </a:rPr>
              <a:t>B. an interview </a:t>
            </a:r>
            <a:endParaRPr lang="zh-CN" altLang="en-US" smtClean="0">
              <a:solidFill>
                <a:srgbClr val="000000"/>
              </a:solidFill>
              <a:latin typeface="Times New Roman" panose="02020603050405020304" pitchFamily="18" charset="0"/>
              <a:ea typeface="迷你简卡通" charset="-122"/>
              <a:cs typeface="Times New Roman" panose="02020603050405020304" pitchFamily="18" charset="0"/>
            </a:endParaRPr>
          </a:p>
        </p:txBody>
      </p:sp>
      <p:sp>
        <p:nvSpPr>
          <p:cNvPr id="6196" name=" 2050"/>
          <p:cNvSpPr>
            <a:spLocks noChangeArrowheads="1"/>
          </p:cNvSpPr>
          <p:nvPr>
            <p:custDataLst>
              <p:tags r:id="rId3"/>
            </p:custDataLst>
          </p:nvPr>
        </p:nvSpPr>
        <p:spPr bwMode="auto">
          <a:xfrm>
            <a:off x="301625" y="2668588"/>
            <a:ext cx="738188" cy="525462"/>
          </a:xfrm>
          <a:custGeom>
            <a:avLst/>
            <a:gdLst>
              <a:gd name="T0" fmla="*/ 2147483646 w 1360"/>
              <a:gd name="T1" fmla="*/ 2147483646 h 1358"/>
              <a:gd name="T2" fmla="*/ 2147483646 w 1360"/>
              <a:gd name="T3" fmla="*/ 2147483646 h 1358"/>
              <a:gd name="T4" fmla="*/ 2147483646 w 1360"/>
              <a:gd name="T5" fmla="*/ 2147483646 h 1358"/>
              <a:gd name="T6" fmla="*/ 2147483646 w 1360"/>
              <a:gd name="T7" fmla="*/ 2147483646 h 1358"/>
              <a:gd name="T8" fmla="*/ 2147483646 w 1360"/>
              <a:gd name="T9" fmla="*/ 2147483646 h 1358"/>
              <a:gd name="T10" fmla="*/ 2147483646 w 1360"/>
              <a:gd name="T11" fmla="*/ 2147483646 h 1358"/>
              <a:gd name="T12" fmla="*/ 2147483646 w 1360"/>
              <a:gd name="T13" fmla="*/ 2147483646 h 1358"/>
              <a:gd name="T14" fmla="*/ 2147483646 w 1360"/>
              <a:gd name="T15" fmla="*/ 2147483646 h 1358"/>
              <a:gd name="T16" fmla="*/ 2147483646 w 1360"/>
              <a:gd name="T17" fmla="*/ 2147483646 h 1358"/>
              <a:gd name="T18" fmla="*/ 2147483646 w 1360"/>
              <a:gd name="T19" fmla="*/ 2147483646 h 1358"/>
              <a:gd name="T20" fmla="*/ 2147483646 w 1360"/>
              <a:gd name="T21" fmla="*/ 2147483646 h 1358"/>
              <a:gd name="T22" fmla="*/ 2147483646 w 1360"/>
              <a:gd name="T23" fmla="*/ 2147483646 h 1358"/>
              <a:gd name="T24" fmla="*/ 2147483646 w 1360"/>
              <a:gd name="T25" fmla="*/ 2147483646 h 1358"/>
              <a:gd name="T26" fmla="*/ 2147483646 w 1360"/>
              <a:gd name="T27" fmla="*/ 2147483646 h 1358"/>
              <a:gd name="T28" fmla="*/ 2147483646 w 1360"/>
              <a:gd name="T29" fmla="*/ 2147483646 h 1358"/>
              <a:gd name="T30" fmla="*/ 2147483646 w 1360"/>
              <a:gd name="T31" fmla="*/ 2147483646 h 1358"/>
              <a:gd name="T32" fmla="*/ 2147483646 w 1360"/>
              <a:gd name="T33" fmla="*/ 2147483646 h 1358"/>
              <a:gd name="T34" fmla="*/ 2147483646 w 1360"/>
              <a:gd name="T35" fmla="*/ 2147483646 h 1358"/>
              <a:gd name="T36" fmla="*/ 2147483646 w 1360"/>
              <a:gd name="T37" fmla="*/ 2147483646 h 1358"/>
              <a:gd name="T38" fmla="*/ 2147483646 w 1360"/>
              <a:gd name="T39" fmla="*/ 2147483646 h 1358"/>
              <a:gd name="T40" fmla="*/ 2147483646 w 1360"/>
              <a:gd name="T41" fmla="*/ 2147483646 h 1358"/>
              <a:gd name="T42" fmla="*/ 0 w 1360"/>
              <a:gd name="T43" fmla="*/ 2147483646 h 1358"/>
              <a:gd name="T44" fmla="*/ 2147483646 w 1360"/>
              <a:gd name="T45" fmla="*/ 2147483646 h 1358"/>
              <a:gd name="T46" fmla="*/ 2147483646 w 1360"/>
              <a:gd name="T47" fmla="*/ 2147483646 h 1358"/>
              <a:gd name="T48" fmla="*/ 2147483646 w 1360"/>
              <a:gd name="T49" fmla="*/ 2147483646 h 1358"/>
              <a:gd name="T50" fmla="*/ 2147483646 w 1360"/>
              <a:gd name="T51" fmla="*/ 2147483646 h 1358"/>
              <a:gd name="T52" fmla="*/ 2147483646 w 1360"/>
              <a:gd name="T53" fmla="*/ 2147483646 h 1358"/>
              <a:gd name="T54" fmla="*/ 2147483646 w 1360"/>
              <a:gd name="T55" fmla="*/ 2147483646 h 1358"/>
              <a:gd name="T56" fmla="*/ 2147483646 w 1360"/>
              <a:gd name="T57" fmla="*/ 2147483646 h 1358"/>
              <a:gd name="T58" fmla="*/ 2147483646 w 1360"/>
              <a:gd name="T59" fmla="*/ 2147483646 h 1358"/>
              <a:gd name="T60" fmla="*/ 2147483646 w 1360"/>
              <a:gd name="T61" fmla="*/ 2147483646 h 1358"/>
              <a:gd name="T62" fmla="*/ 2147483646 w 1360"/>
              <a:gd name="T63" fmla="*/ 2147483646 h 1358"/>
              <a:gd name="T64" fmla="*/ 2147483646 w 1360"/>
              <a:gd name="T65" fmla="*/ 2147483646 h 1358"/>
              <a:gd name="T66" fmla="*/ 2147483646 w 1360"/>
              <a:gd name="T67" fmla="*/ 2147483646 h 1358"/>
              <a:gd name="T68" fmla="*/ 2147483646 w 1360"/>
              <a:gd name="T69" fmla="*/ 2147483646 h 1358"/>
              <a:gd name="T70" fmla="*/ 2147483646 w 1360"/>
              <a:gd name="T71" fmla="*/ 2147483646 h 1358"/>
              <a:gd name="T72" fmla="*/ 2147483646 w 1360"/>
              <a:gd name="T73" fmla="*/ 2147483646 h 1358"/>
              <a:gd name="T74" fmla="*/ 2147483646 w 1360"/>
              <a:gd name="T75" fmla="*/ 2147483646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FE4444"/>
              </a:gs>
              <a:gs pos="100000">
                <a:srgbClr val="832B2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mtClean="0">
              <a:solidFill>
                <a:srgbClr val="000000"/>
              </a:solidFill>
              <a:ea typeface="宋体" panose="02010600030101010101" pitchFamily="2" charset="-122"/>
            </a:endParaRPr>
          </a:p>
        </p:txBody>
      </p:sp>
      <p:sp>
        <p:nvSpPr>
          <p:cNvPr id="6197" name="文本框 5"/>
          <p:cNvSpPr>
            <a:spLocks noChangeArrowheads="1"/>
          </p:cNvSpPr>
          <p:nvPr>
            <p:custDataLst>
              <p:tags r:id="rId4"/>
            </p:custDataLst>
          </p:nvPr>
        </p:nvSpPr>
        <p:spPr bwMode="auto">
          <a:xfrm>
            <a:off x="3203575" y="2533650"/>
            <a:ext cx="73215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smtClean="0">
                <a:solidFill>
                  <a:srgbClr val="000000"/>
                </a:solidFill>
                <a:latin typeface="Times New Roman" panose="02020603050405020304" pitchFamily="18" charset="0"/>
                <a:cs typeface="Times New Roman" panose="02020603050405020304" pitchFamily="18" charset="0"/>
                <a:sym typeface="Comic Sans MS" panose="030F0702030302020204" pitchFamily="66" charset="0"/>
              </a:rPr>
              <a:t>between _______ and _______</a:t>
            </a:r>
            <a:endParaRPr lang="zh-CN" altLang="en-US" smtClean="0">
              <a:solidFill>
                <a:srgbClr val="000000"/>
              </a:solidFill>
              <a:latin typeface="Times New Roman" panose="02020603050405020304" pitchFamily="18" charset="0"/>
              <a:cs typeface="Times New Roman" panose="02020603050405020304" pitchFamily="18" charset="0"/>
            </a:endParaRPr>
          </a:p>
        </p:txBody>
      </p:sp>
      <p:sp>
        <p:nvSpPr>
          <p:cNvPr id="6198" name="文本框 8"/>
          <p:cNvSpPr>
            <a:spLocks noChangeArrowheads="1"/>
          </p:cNvSpPr>
          <p:nvPr>
            <p:custDataLst>
              <p:tags r:id="rId5"/>
            </p:custDataLst>
          </p:nvPr>
        </p:nvSpPr>
        <p:spPr bwMode="auto">
          <a:xfrm>
            <a:off x="5013325" y="2539773"/>
            <a:ext cx="238601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b="1" i="1" smtClean="0">
                <a:solidFill>
                  <a:srgbClr val="3333FF"/>
                </a:solidFill>
                <a:latin typeface="Times New Roman" panose="02020603050405020304" pitchFamily="18" charset="0"/>
                <a:cs typeface="Times New Roman" panose="02020603050405020304" pitchFamily="18" charset="0"/>
                <a:sym typeface="Comic Sans MS" panose="030F0702030302020204" pitchFamily="66" charset="0"/>
              </a:rPr>
              <a:t>Daniel</a:t>
            </a:r>
            <a:endParaRPr lang="en-US" altLang="zh-CN" sz="3200" b="1" i="1" smtClean="0">
              <a:solidFill>
                <a:srgbClr val="3333FF"/>
              </a:solidFill>
              <a:latin typeface="Times New Roman" panose="02020603050405020304" pitchFamily="18" charset="0"/>
              <a:cs typeface="Times New Roman" panose="02020603050405020304" pitchFamily="18" charset="0"/>
              <a:sym typeface="Comic Sans MS" panose="030F0702030302020204" pitchFamily="66" charset="0"/>
              <a:hlinkClick r:id="rId6" action="ppaction://hlinksldjump"/>
            </a:endParaRPr>
          </a:p>
        </p:txBody>
      </p:sp>
      <p:sp>
        <p:nvSpPr>
          <p:cNvPr id="6199" name="文本框 9"/>
          <p:cNvSpPr>
            <a:spLocks noChangeArrowheads="1"/>
          </p:cNvSpPr>
          <p:nvPr>
            <p:custDataLst>
              <p:tags r:id="rId7"/>
            </p:custDataLst>
          </p:nvPr>
        </p:nvSpPr>
        <p:spPr bwMode="auto">
          <a:xfrm>
            <a:off x="7243763" y="2560638"/>
            <a:ext cx="238601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b="1" i="1" smtClean="0">
                <a:solidFill>
                  <a:srgbClr val="FF0000"/>
                </a:solidFill>
                <a:latin typeface="Times New Roman" panose="02020603050405020304" pitchFamily="18" charset="0"/>
                <a:cs typeface="Times New Roman" panose="02020603050405020304" pitchFamily="18" charset="0"/>
                <a:sym typeface="Comic Sans MS" panose="030F0702030302020204" pitchFamily="66" charset="0"/>
              </a:rPr>
              <a:t>Jenny</a:t>
            </a:r>
            <a:endParaRPr lang="en-US" altLang="zh-CN" sz="3200" b="1" i="1" smtClean="0">
              <a:solidFill>
                <a:srgbClr val="FF0000"/>
              </a:solidFill>
              <a:latin typeface="Times New Roman" panose="02020603050405020304" pitchFamily="18" charset="0"/>
              <a:cs typeface="Times New Roman" panose="02020603050405020304" pitchFamily="18" charset="0"/>
              <a:sym typeface="Comic Sans MS" panose="030F0702030302020204" pitchFamily="66" charset="0"/>
              <a:hlinkClick r:id="rId8" action="ppaction://hlinksldjump"/>
            </a:endParaRPr>
          </a:p>
        </p:txBody>
      </p:sp>
      <p:sp>
        <p:nvSpPr>
          <p:cNvPr id="6201" name="TextBox 20"/>
          <p:cNvSpPr>
            <a:spLocks noChangeArrowheads="1"/>
          </p:cNvSpPr>
          <p:nvPr>
            <p:custDataLst>
              <p:tags r:id="rId9"/>
            </p:custDataLst>
          </p:nvPr>
        </p:nvSpPr>
        <p:spPr bwMode="auto">
          <a:xfrm>
            <a:off x="184150" y="4768850"/>
            <a:ext cx="9259888"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b="1" i="1" smtClean="0">
                <a:solidFill>
                  <a:srgbClr val="0000FF"/>
                </a:solidFill>
                <a:latin typeface="Times New Roman" panose="02020603050405020304" pitchFamily="18" charset="0"/>
                <a:ea typeface="迷你简卡通" charset="-122"/>
                <a:cs typeface="Times New Roman" panose="02020603050405020304" pitchFamily="18" charset="0"/>
                <a:sym typeface="迷你简卡通" charset="-122"/>
              </a:rPr>
              <a:t>2.</a:t>
            </a:r>
            <a:r>
              <a:rPr lang="zh-CN" altLang="en-US" sz="3200" b="1" i="1" smtClean="0">
                <a:solidFill>
                  <a:srgbClr val="0000FF"/>
                </a:solidFill>
                <a:latin typeface="Times New Roman" panose="02020603050405020304" pitchFamily="18" charset="0"/>
                <a:ea typeface="迷你简卡通" charset="-122"/>
                <a:cs typeface="Times New Roman" panose="02020603050405020304" pitchFamily="18" charset="0"/>
                <a:sym typeface="迷你简卡通" charset="-122"/>
              </a:rPr>
              <a:t> </a:t>
            </a:r>
            <a:r>
              <a:rPr lang="en-US" altLang="zh-CN" sz="3200" b="1" i="1" smtClean="0">
                <a:solidFill>
                  <a:srgbClr val="0000FF"/>
                </a:solidFill>
                <a:latin typeface="Times New Roman" panose="02020603050405020304" pitchFamily="18" charset="0"/>
                <a:ea typeface="迷你简卡通" charset="-122"/>
                <a:cs typeface="Times New Roman" panose="02020603050405020304" pitchFamily="18" charset="0"/>
                <a:sym typeface="迷你简卡通" charset="-122"/>
              </a:rPr>
              <a:t>What's the passage about?</a:t>
            </a:r>
            <a:endParaRPr lang="zh-CN" altLang="en-US" smtClean="0">
              <a:solidFill>
                <a:srgbClr val="000000"/>
              </a:solidFill>
              <a:latin typeface="Times New Roman" panose="02020603050405020304" pitchFamily="18" charset="0"/>
              <a:ea typeface="迷你简卡通" charset="-122"/>
              <a:cs typeface="Times New Roman" panose="02020603050405020304" pitchFamily="18" charset="0"/>
            </a:endParaRPr>
          </a:p>
        </p:txBody>
      </p:sp>
      <p:sp>
        <p:nvSpPr>
          <p:cNvPr id="6202" name="TextBox 20"/>
          <p:cNvSpPr>
            <a:spLocks noChangeArrowheads="1"/>
          </p:cNvSpPr>
          <p:nvPr>
            <p:custDataLst>
              <p:tags r:id="rId10"/>
            </p:custDataLst>
          </p:nvPr>
        </p:nvSpPr>
        <p:spPr bwMode="auto">
          <a:xfrm>
            <a:off x="395288" y="5340350"/>
            <a:ext cx="832643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fontAlgn="base">
              <a:spcBef>
                <a:spcPct val="0"/>
              </a:spcBef>
              <a:spcAft>
                <a:spcPct val="0"/>
              </a:spcAft>
            </a:pPr>
            <a:r>
              <a:rPr lang="en-US" altLang="zh-CN" sz="3200" b="1" smtClean="0">
                <a:solidFill>
                  <a:srgbClr val="000000"/>
                </a:solidFill>
                <a:latin typeface="Times New Roman" panose="02020603050405020304" pitchFamily="18" charset="0"/>
                <a:ea typeface="迷你简卡通" charset="-122"/>
                <a:cs typeface="Times New Roman" panose="02020603050405020304" pitchFamily="18" charset="0"/>
                <a:sym typeface="迷你简卡通" charset="-122"/>
              </a:rPr>
              <a:t>It is about </a:t>
            </a:r>
            <a:r>
              <a:rPr lang="en-US" altLang="zh-CN" sz="3200" b="1" u="sng" smtClean="0">
                <a:solidFill>
                  <a:srgbClr val="000000"/>
                </a:solidFill>
                <a:latin typeface="Times New Roman" panose="02020603050405020304" pitchFamily="18" charset="0"/>
                <a:ea typeface="迷你简卡通" charset="-122"/>
                <a:cs typeface="Times New Roman" panose="02020603050405020304" pitchFamily="18" charset="0"/>
                <a:sym typeface="迷你简卡通" charset="-122"/>
              </a:rPr>
              <a:t>____________</a:t>
            </a:r>
            <a:r>
              <a:rPr lang="en-US" altLang="zh-CN" sz="3200" b="1" smtClean="0">
                <a:solidFill>
                  <a:srgbClr val="000000"/>
                </a:solidFill>
                <a:latin typeface="Times New Roman" panose="02020603050405020304" pitchFamily="18" charset="0"/>
                <a:ea typeface="迷你简卡通" charset="-122"/>
                <a:cs typeface="Times New Roman" panose="02020603050405020304" pitchFamily="18" charset="0"/>
                <a:sym typeface="迷你简卡通" charset="-122"/>
              </a:rPr>
              <a:t> in the UK.</a:t>
            </a:r>
            <a:endParaRPr lang="zh-CN" altLang="en-US" smtClean="0">
              <a:solidFill>
                <a:srgbClr val="000000"/>
              </a:solidFill>
              <a:latin typeface="Times New Roman" panose="02020603050405020304" pitchFamily="18" charset="0"/>
              <a:ea typeface="迷你简卡通" charset="-122"/>
              <a:cs typeface="Times New Roman" panose="02020603050405020304" pitchFamily="18" charset="0"/>
            </a:endParaRPr>
          </a:p>
        </p:txBody>
      </p:sp>
      <p:sp>
        <p:nvSpPr>
          <p:cNvPr id="6204" name="矩形 10"/>
          <p:cNvSpPr>
            <a:spLocks noChangeArrowheads="1"/>
          </p:cNvSpPr>
          <p:nvPr>
            <p:custDataLst>
              <p:tags r:id="rId11"/>
            </p:custDataLst>
          </p:nvPr>
        </p:nvSpPr>
        <p:spPr bwMode="auto">
          <a:xfrm>
            <a:off x="2611438" y="5300663"/>
            <a:ext cx="1670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0"/>
              </a:spcBef>
              <a:spcAft>
                <a:spcPct val="0"/>
              </a:spcAft>
            </a:pPr>
            <a:r>
              <a:rPr lang="en-US" altLang="zh-CN" sz="3200" b="1" smtClean="0">
                <a:solidFill>
                  <a:srgbClr val="FF0000"/>
                </a:solidFill>
                <a:latin typeface="Calibri" panose="020F0502020204030204" charset="0"/>
                <a:ea typeface="迷你简卡通" charset="-122"/>
                <a:cs typeface="Calibri" panose="020F0502020204030204" charset="0"/>
                <a:sym typeface="迷你简卡通" charset="-122"/>
              </a:rPr>
              <a:t>manners</a:t>
            </a:r>
            <a:endParaRPr lang="zh-CN" altLang="en-US" smtClean="0">
              <a:solidFill>
                <a:srgbClr val="000000"/>
              </a:solidFill>
              <a:latin typeface="Calibri" panose="020F0502020204030204" charset="0"/>
              <a:ea typeface="迷你简卡通" charset="-122"/>
              <a:cs typeface="Calibri" panose="020F0502020204030204" charset="0"/>
            </a:endParaRPr>
          </a:p>
        </p:txBody>
      </p:sp>
      <p:pic>
        <p:nvPicPr>
          <p:cNvPr id="6205" name="图片 7"/>
          <p:cNvPicPr>
            <a:picLocks noChangeAspect="1" noChangeArrowheads="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bwMode="auto">
          <a:xfrm>
            <a:off x="4849813" y="3154363"/>
            <a:ext cx="1931987"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06" name="圆角矩形标注 12"/>
          <p:cNvSpPr>
            <a:spLocks noChangeArrowheads="1"/>
          </p:cNvSpPr>
          <p:nvPr>
            <p:custDataLst>
              <p:tags r:id="rId14"/>
            </p:custDataLst>
          </p:nvPr>
        </p:nvSpPr>
        <p:spPr bwMode="auto">
          <a:xfrm>
            <a:off x="1797050" y="3189288"/>
            <a:ext cx="2770188" cy="1103312"/>
          </a:xfrm>
          <a:prstGeom prst="wedgeRoundRectCallout">
            <a:avLst>
              <a:gd name="adj1" fmla="val -47986"/>
              <a:gd name="adj2" fmla="val -19032"/>
              <a:gd name="adj3" fmla="val 16667"/>
            </a:avLst>
          </a:prstGeom>
          <a:solidFill>
            <a:srgbClr val="F4D9DF"/>
          </a:solidFill>
          <a:ln w="12700">
            <a:solidFill>
              <a:srgbClr val="92635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0" fontAlgn="base" hangingPunct="0">
              <a:spcBef>
                <a:spcPct val="0"/>
              </a:spcBef>
              <a:spcAft>
                <a:spcPct val="0"/>
              </a:spcAft>
            </a:pPr>
            <a:endParaRPr lang="zh-CN" altLang="zh-CN" smtClean="0">
              <a:solidFill>
                <a:srgbClr val="FFFFFF"/>
              </a:solidFill>
            </a:endParaRPr>
          </a:p>
        </p:txBody>
      </p:sp>
      <p:sp>
        <p:nvSpPr>
          <p:cNvPr id="6207" name="文本框 4"/>
          <p:cNvSpPr>
            <a:spLocks noChangeArrowheads="1"/>
          </p:cNvSpPr>
          <p:nvPr>
            <p:custDataLst>
              <p:tags r:id="rId15"/>
            </p:custDataLst>
          </p:nvPr>
        </p:nvSpPr>
        <p:spPr bwMode="auto">
          <a:xfrm>
            <a:off x="1727200" y="3359150"/>
            <a:ext cx="283051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0" fontAlgn="base" hangingPunct="0">
              <a:spcBef>
                <a:spcPct val="0"/>
              </a:spcBef>
              <a:spcAft>
                <a:spcPct val="0"/>
              </a:spcAft>
            </a:pPr>
            <a:r>
              <a:rPr lang="en-US" altLang="zh-CN" sz="2400" b="1" smtClean="0">
                <a:solidFill>
                  <a:srgbClr val="002060"/>
                </a:solidFill>
                <a:latin typeface="Times New Roman" panose="02020603050405020304" pitchFamily="18" charset="0"/>
                <a:cs typeface="Times New Roman" panose="02020603050405020304" pitchFamily="18" charset="0"/>
                <a:sym typeface="Times New Roman" panose="02020603050405020304" pitchFamily="18" charset="0"/>
              </a:rPr>
              <a:t>A host of the school</a:t>
            </a:r>
            <a:endParaRPr lang="en-US" altLang="zh-CN" sz="2400" b="1" smtClean="0">
              <a:solidFill>
                <a:srgbClr val="002060"/>
              </a:solidFill>
              <a:latin typeface="Times New Roman" panose="02020603050405020304" pitchFamily="18" charset="0"/>
              <a:cs typeface="Times New Roman" panose="02020603050405020304" pitchFamily="18" charset="0"/>
              <a:sym typeface="Times New Roman" panose="02020603050405020304" pitchFamily="18" charset="0"/>
            </a:endParaRPr>
          </a:p>
          <a:p>
            <a:pPr algn="ctr" defTabSz="914400" eaLnBrk="0" fontAlgn="base" hangingPunct="0">
              <a:spcBef>
                <a:spcPct val="0"/>
              </a:spcBef>
              <a:spcAft>
                <a:spcPct val="0"/>
              </a:spcAft>
            </a:pPr>
            <a:r>
              <a:rPr lang="en-US" altLang="zh-CN" sz="2400" b="1" smtClean="0">
                <a:solidFill>
                  <a:srgbClr val="002060"/>
                </a:solidFill>
                <a:latin typeface="Times New Roman" panose="02020603050405020304" pitchFamily="18" charset="0"/>
                <a:cs typeface="Times New Roman" panose="02020603050405020304" pitchFamily="18" charset="0"/>
                <a:sym typeface="Times New Roman" panose="02020603050405020304" pitchFamily="18" charset="0"/>
              </a:rPr>
              <a:t> radio show</a:t>
            </a:r>
            <a:endParaRPr lang="en-US" altLang="zh-CN" sz="2400" b="1" smtClean="0">
              <a:solidFill>
                <a:srgbClr val="002060"/>
              </a:solidFill>
              <a:latin typeface="Times New Roman" panose="02020603050405020304" pitchFamily="18" charset="0"/>
              <a:cs typeface="Times New Roman" panose="02020603050405020304" pitchFamily="18" charset="0"/>
              <a:sym typeface="Times New Roman" panose="02020603050405020304" pitchFamily="18" charset="0"/>
            </a:endParaRPr>
          </a:p>
        </p:txBody>
      </p:sp>
      <p:pic>
        <p:nvPicPr>
          <p:cNvPr id="6208" name="图片 6"/>
          <p:cNvPicPr>
            <a:picLocks noChangeAspect="1" noChangeArrowheads="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bwMode="auto">
          <a:xfrm>
            <a:off x="7715250" y="3154680"/>
            <a:ext cx="212883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09" name="圆角矩形标注 8"/>
          <p:cNvSpPr>
            <a:spLocks noChangeArrowheads="1"/>
          </p:cNvSpPr>
          <p:nvPr>
            <p:custDataLst>
              <p:tags r:id="rId18"/>
            </p:custDataLst>
          </p:nvPr>
        </p:nvSpPr>
        <p:spPr bwMode="auto">
          <a:xfrm>
            <a:off x="7153275" y="4848225"/>
            <a:ext cx="2701925" cy="1311275"/>
          </a:xfrm>
          <a:prstGeom prst="wedgeRoundRectCallout">
            <a:avLst>
              <a:gd name="adj1" fmla="val -47986"/>
              <a:gd name="adj2" fmla="val -19032"/>
              <a:gd name="adj3" fmla="val 16667"/>
            </a:avLst>
          </a:prstGeom>
          <a:solidFill>
            <a:srgbClr val="F4D9DF"/>
          </a:solidFill>
          <a:ln w="12700">
            <a:solidFill>
              <a:srgbClr val="92635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0" fontAlgn="base" hangingPunct="0">
              <a:spcBef>
                <a:spcPct val="0"/>
              </a:spcBef>
              <a:spcAft>
                <a:spcPct val="0"/>
              </a:spcAft>
            </a:pPr>
            <a:endParaRPr lang="zh-CN" altLang="zh-CN" smtClean="0">
              <a:solidFill>
                <a:srgbClr val="FFFFFF"/>
              </a:solidFill>
              <a:latin typeface="Calibri" panose="020F0502020204030204" charset="0"/>
              <a:cs typeface="Calibri" panose="020F0502020204030204" charset="0"/>
            </a:endParaRPr>
          </a:p>
        </p:txBody>
      </p:sp>
      <p:sp>
        <p:nvSpPr>
          <p:cNvPr id="6210" name="文本框 6209"/>
          <p:cNvSpPr txBox="1">
            <a:spLocks noChangeArrowheads="1"/>
          </p:cNvSpPr>
          <p:nvPr>
            <p:custDataLst>
              <p:tags r:id="rId19"/>
            </p:custDataLst>
          </p:nvPr>
        </p:nvSpPr>
        <p:spPr bwMode="auto">
          <a:xfrm>
            <a:off x="7219950" y="4899025"/>
            <a:ext cx="269748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0"/>
              </a:spcBef>
              <a:spcAft>
                <a:spcPct val="0"/>
              </a:spcAft>
            </a:pPr>
            <a:r>
              <a:rPr lang="zh-CN" altLang="en-US" sz="2400" b="1" smtClean="0">
                <a:solidFill>
                  <a:srgbClr val="003366"/>
                </a:solidFill>
                <a:latin typeface="Times New Roman" panose="02020603050405020304" pitchFamily="18" charset="0"/>
                <a:cs typeface="Times New Roman" panose="02020603050405020304" pitchFamily="18" charset="0"/>
              </a:rPr>
              <a:t> A Grade 9 student </a:t>
            </a:r>
            <a:endParaRPr lang="zh-CN" altLang="en-US" sz="2400" b="1" smtClean="0">
              <a:solidFill>
                <a:srgbClr val="003366"/>
              </a:solidFill>
              <a:latin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zh-CN" altLang="en-US" sz="2400" b="1" smtClean="0">
                <a:solidFill>
                  <a:srgbClr val="003366"/>
                </a:solidFill>
                <a:latin typeface="Times New Roman" panose="02020603050405020304" pitchFamily="18" charset="0"/>
                <a:cs typeface="Times New Roman" panose="02020603050405020304" pitchFamily="18" charset="0"/>
              </a:rPr>
              <a:t> who has recently </a:t>
            </a:r>
            <a:endParaRPr lang="zh-CN" altLang="en-US" sz="2400" b="1" smtClean="0">
              <a:solidFill>
                <a:srgbClr val="003366"/>
              </a:solidFill>
              <a:latin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zh-CN" altLang="en-US" sz="2400" b="1" smtClean="0">
                <a:solidFill>
                  <a:srgbClr val="003366"/>
                </a:solidFill>
                <a:latin typeface="Times New Roman" panose="02020603050405020304" pitchFamily="18" charset="0"/>
                <a:cs typeface="Times New Roman" panose="02020603050405020304" pitchFamily="18" charset="0"/>
              </a:rPr>
              <a:t> visited the UK </a:t>
            </a:r>
            <a:endParaRPr lang="zh-CN" altLang="en-US" sz="2400" b="1" smtClean="0">
              <a:solidFill>
                <a:srgbClr val="003366"/>
              </a:solidFill>
              <a:latin typeface="Times New Roman" panose="02020603050405020304" pitchFamily="18" charset="0"/>
              <a:cs typeface="Times New Roman" panose="02020603050405020304" pitchFamily="18" charset="0"/>
            </a:endParaRPr>
          </a:p>
        </p:txBody>
      </p:sp>
      <p:sp>
        <p:nvSpPr>
          <p:cNvPr id="67" name="文本框 66"/>
          <p:cNvSpPr txBox="1">
            <a:spLocks noChangeArrowheads="1"/>
          </p:cNvSpPr>
          <p:nvPr>
            <p:custDataLst>
              <p:tags r:id="rId20"/>
            </p:custDataLst>
          </p:nvPr>
        </p:nvSpPr>
        <p:spPr bwMode="auto">
          <a:xfrm>
            <a:off x="4535601" y="2018394"/>
            <a:ext cx="2260600" cy="5835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0"/>
              </a:spcBef>
              <a:spcAft>
                <a:spcPct val="0"/>
              </a:spcAft>
            </a:pPr>
            <a:r>
              <a:rPr lang="en-US" altLang="zh-CN" sz="3200" b="1" smtClean="0">
                <a:solidFill>
                  <a:srgbClr val="3333FF"/>
                </a:solidFill>
                <a:latin typeface="Times New Roman" panose="02020603050405020304" pitchFamily="18" charset="0"/>
                <a:cs typeface="Times New Roman" panose="02020603050405020304" pitchFamily="18" charset="0"/>
              </a:rPr>
              <a:t>interviewer</a:t>
            </a:r>
            <a:endParaRPr lang="en-US" altLang="zh-CN" sz="3200" b="1" smtClean="0">
              <a:solidFill>
                <a:srgbClr val="3333FF"/>
              </a:solidFill>
              <a:latin typeface="Times New Roman" panose="02020603050405020304" pitchFamily="18" charset="0"/>
              <a:cs typeface="Times New Roman" panose="02020603050405020304" pitchFamily="18" charset="0"/>
            </a:endParaRPr>
          </a:p>
        </p:txBody>
      </p:sp>
      <p:sp>
        <p:nvSpPr>
          <p:cNvPr id="68" name="文本框 67"/>
          <p:cNvSpPr txBox="1">
            <a:spLocks noChangeArrowheads="1"/>
          </p:cNvSpPr>
          <p:nvPr>
            <p:custDataLst>
              <p:tags r:id="rId21"/>
            </p:custDataLst>
          </p:nvPr>
        </p:nvSpPr>
        <p:spPr bwMode="auto">
          <a:xfrm>
            <a:off x="7240588" y="2014537"/>
            <a:ext cx="2260600" cy="5835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0"/>
              </a:spcBef>
              <a:spcAft>
                <a:spcPct val="0"/>
              </a:spcAft>
            </a:pPr>
            <a:r>
              <a:rPr lang="en-US" altLang="zh-CN" sz="3200" b="1" smtClean="0">
                <a:solidFill>
                  <a:srgbClr val="FF0000"/>
                </a:solidFill>
                <a:latin typeface="Times New Roman" panose="02020603050405020304" pitchFamily="18" charset="0"/>
                <a:cs typeface="Times New Roman" panose="02020603050405020304" pitchFamily="18" charset="0"/>
              </a:rPr>
              <a:t>interviewee</a:t>
            </a:r>
            <a:endParaRPr lang="en-US" altLang="zh-CN" sz="3200" b="1" smtClean="0">
              <a:solidFill>
                <a:srgbClr val="FF0000"/>
              </a:solidFill>
              <a:latin typeface="Times New Roman" panose="02020603050405020304" pitchFamily="18" charset="0"/>
              <a:cs typeface="Times New Roman" panose="02020603050405020304" pitchFamily="18" charset="0"/>
            </a:endParaRPr>
          </a:p>
        </p:txBody>
      </p:sp>
      <p:pic>
        <p:nvPicPr>
          <p:cNvPr id="15" name="内容占位符 11"/>
          <p:cNvPicPr>
            <a:picLocks noGrp="1" noChangeAspect="1"/>
          </p:cNvPicPr>
          <p:nvPr>
            <p:custDataLst>
              <p:tags r:id="rId22"/>
            </p:custDataLst>
          </p:nvPr>
        </p:nvPicPr>
        <p:blipFill>
          <a:blip r:embed="rId2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cxnSp>
        <p:nvCxnSpPr>
          <p:cNvPr id="14" name="直接连接符 13"/>
          <p:cNvCxnSpPr/>
          <p:nvPr>
            <p:custDataLst>
              <p:tags r:id="rId24"/>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sp>
        <p:nvSpPr>
          <p:cNvPr id="16" name="矩形: 圆角 5"/>
          <p:cNvSpPr/>
          <p:nvPr>
            <p:custDataLst>
              <p:tags r:id="rId25"/>
            </p:custDataLst>
          </p:nvPr>
        </p:nvSpPr>
        <p:spPr>
          <a:xfrm>
            <a:off x="1720850" y="287020"/>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b="1">
                <a:solidFill>
                  <a:srgbClr val="2982A2"/>
                </a:solidFill>
                <a:latin typeface="Impact" panose="020B0806030902050204" charset="0"/>
                <a:cs typeface="Impact" panose="020B0806030902050204" charset="0"/>
              </a:rPr>
              <a:t>skim and answer</a:t>
            </a:r>
            <a:endParaRPr lang="en-US" altLang="zh-CN" sz="4000" b="1">
              <a:solidFill>
                <a:srgbClr val="2982A2"/>
              </a:solidFill>
              <a:latin typeface="Impact" panose="020B0806030902050204" charset="0"/>
              <a:cs typeface="Impact" panose="020B0806030902050204" charset="0"/>
            </a:endParaRPr>
          </a:p>
        </p:txBody>
      </p:sp>
      <p:pic>
        <p:nvPicPr>
          <p:cNvPr id="112" name="图片 111"/>
          <p:cNvPicPr/>
          <p:nvPr>
            <p:custDataLst>
              <p:tags r:id="rId26"/>
            </p:custDataLst>
          </p:nvPr>
        </p:nvPicPr>
        <p:blipFill>
          <a:blip r:embed="rId27">
            <a:clrChange>
              <a:clrFrom>
                <a:srgbClr val="F6F6F6">
                  <a:alpha val="100000"/>
                </a:srgbClr>
              </a:clrFrom>
              <a:clrTo>
                <a:srgbClr val="F6F6F6">
                  <a:alpha val="100000"/>
                  <a:alpha val="0"/>
                </a:srgbClr>
              </a:clrTo>
            </a:clrChange>
          </a:blip>
          <a:stretch>
            <a:fillRect/>
          </a:stretch>
        </p:blipFill>
        <p:spPr>
          <a:xfrm>
            <a:off x="10749915" y="-127"/>
            <a:ext cx="1524000" cy="2173224"/>
          </a:xfrm>
          <a:prstGeom prst="rect">
            <a:avLst/>
          </a:prstGeom>
          <a:noFill/>
          <a:ln w="9525">
            <a:noFill/>
          </a:ln>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196"/>
                                        </p:tgtEl>
                                        <p:attrNameLst>
                                          <p:attrName>style.visibility</p:attrName>
                                        </p:attrNameLst>
                                      </p:cBhvr>
                                      <p:to>
                                        <p:strVal val="visible"/>
                                      </p:to>
                                    </p:set>
                                    <p:animEffect filter="strips(downLeft)">
                                      <p:cBhvr>
                                        <p:cTn id="7" dur="500"/>
                                        <p:tgtEl>
                                          <p:spTgt spid="619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198"/>
                                        </p:tgtEl>
                                        <p:attrNameLst>
                                          <p:attrName>style.visibility</p:attrName>
                                        </p:attrNameLst>
                                      </p:cBhvr>
                                      <p:to>
                                        <p:strVal val="visible"/>
                                      </p:to>
                                    </p:set>
                                    <p:animEffect filter="strips(downLeft)">
                                      <p:cBhvr>
                                        <p:cTn id="12" dur="500"/>
                                        <p:tgtEl>
                                          <p:spTgt spid="6198"/>
                                        </p:tgtEl>
                                      </p:cBhvr>
                                    </p:animEffect>
                                  </p:childTnLst>
                                </p:cTn>
                              </p:par>
                            </p:childTnLst>
                          </p:cTn>
                        </p:par>
                        <p:par>
                          <p:cTn id="13" fill="hold">
                            <p:stCondLst>
                              <p:cond delay="500"/>
                            </p:stCondLst>
                            <p:childTnLst>
                              <p:par>
                                <p:cTn id="14" presetID="4" presetClass="entr" presetSubtype="16" fill="hold" nodeType="afterEffect">
                                  <p:stCondLst>
                                    <p:cond delay="0"/>
                                  </p:stCondLst>
                                  <p:childTnLst>
                                    <p:set>
                                      <p:cBhvr>
                                        <p:cTn id="15" dur="1" fill="hold">
                                          <p:stCondLst>
                                            <p:cond delay="0"/>
                                          </p:stCondLst>
                                        </p:cTn>
                                        <p:tgtEl>
                                          <p:spTgt spid="6205"/>
                                        </p:tgtEl>
                                        <p:attrNameLst>
                                          <p:attrName>style.visibility</p:attrName>
                                        </p:attrNameLst>
                                      </p:cBhvr>
                                      <p:to>
                                        <p:strVal val="visible"/>
                                      </p:to>
                                    </p:set>
                                    <p:animEffect transition="in" filter="box(in)">
                                      <p:cBhvr>
                                        <p:cTn id="16" dur="500"/>
                                        <p:tgtEl>
                                          <p:spTgt spid="6205"/>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6199"/>
                                        </p:tgtEl>
                                        <p:attrNameLst>
                                          <p:attrName>style.visibility</p:attrName>
                                        </p:attrNameLst>
                                      </p:cBhvr>
                                      <p:to>
                                        <p:strVal val="visible"/>
                                      </p:to>
                                    </p:set>
                                    <p:animEffect filter="strips(downLeft)">
                                      <p:cBhvr>
                                        <p:cTn id="21" dur="500"/>
                                        <p:tgtEl>
                                          <p:spTgt spid="6199"/>
                                        </p:tgtEl>
                                      </p:cBhvr>
                                    </p:animEffect>
                                  </p:childTnLst>
                                </p:cTn>
                              </p:par>
                            </p:childTnLst>
                          </p:cTn>
                        </p:par>
                        <p:par>
                          <p:cTn id="22" fill="hold">
                            <p:stCondLst>
                              <p:cond delay="500"/>
                            </p:stCondLst>
                            <p:childTnLst>
                              <p:par>
                                <p:cTn id="23" presetID="4" presetClass="entr" presetSubtype="16" fill="hold" nodeType="afterEffect">
                                  <p:stCondLst>
                                    <p:cond delay="0"/>
                                  </p:stCondLst>
                                  <p:childTnLst>
                                    <p:set>
                                      <p:cBhvr>
                                        <p:cTn id="24" dur="1" fill="hold">
                                          <p:stCondLst>
                                            <p:cond delay="0"/>
                                          </p:stCondLst>
                                        </p:cTn>
                                        <p:tgtEl>
                                          <p:spTgt spid="6208"/>
                                        </p:tgtEl>
                                        <p:attrNameLst>
                                          <p:attrName>style.visibility</p:attrName>
                                        </p:attrNameLst>
                                      </p:cBhvr>
                                      <p:to>
                                        <p:strVal val="visible"/>
                                      </p:to>
                                    </p:set>
                                    <p:animEffect transition="in" filter="box(in)">
                                      <p:cBhvr>
                                        <p:cTn id="25" dur="500"/>
                                        <p:tgtEl>
                                          <p:spTgt spid="6208"/>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6206"/>
                                        </p:tgtEl>
                                        <p:attrNameLst>
                                          <p:attrName>style.visibility</p:attrName>
                                        </p:attrNameLst>
                                      </p:cBhvr>
                                      <p:to>
                                        <p:strVal val="visible"/>
                                      </p:to>
                                    </p:set>
                                    <p:animEffect transition="in" filter="dissolve">
                                      <p:cBhvr>
                                        <p:cTn id="30" dur="500"/>
                                        <p:tgtEl>
                                          <p:spTgt spid="6206"/>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6207"/>
                                        </p:tgtEl>
                                        <p:attrNameLst>
                                          <p:attrName>style.visibility</p:attrName>
                                        </p:attrNameLst>
                                      </p:cBhvr>
                                      <p:to>
                                        <p:strVal val="visible"/>
                                      </p:to>
                                    </p:set>
                                    <p:animEffect transition="in" filter="strips(downLeft)">
                                      <p:cBhvr>
                                        <p:cTn id="35" dur="200"/>
                                        <p:tgtEl>
                                          <p:spTgt spid="620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6209"/>
                                        </p:tgtEl>
                                        <p:attrNameLst>
                                          <p:attrName>style.visibility</p:attrName>
                                        </p:attrNameLst>
                                      </p:cBhvr>
                                      <p:to>
                                        <p:strVal val="visible"/>
                                      </p:to>
                                    </p:set>
                                    <p:animEffect transition="in" filter="dissolve">
                                      <p:cBhvr>
                                        <p:cTn id="40" dur="500"/>
                                        <p:tgtEl>
                                          <p:spTgt spid="6209"/>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6210"/>
                                        </p:tgtEl>
                                        <p:attrNameLst>
                                          <p:attrName>style.visibility</p:attrName>
                                        </p:attrNameLst>
                                      </p:cBhvr>
                                      <p:to>
                                        <p:strVal val="visible"/>
                                      </p:to>
                                    </p:set>
                                    <p:animEffect transition="in" filter="dissolve">
                                      <p:cBhvr>
                                        <p:cTn id="49" dur="500"/>
                                        <p:tgtEl>
                                          <p:spTgt spid="6210"/>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6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6204"/>
                                        </p:tgtEl>
                                        <p:attrNameLst>
                                          <p:attrName>style.visibility</p:attrName>
                                        </p:attrNameLst>
                                      </p:cBhvr>
                                      <p:to>
                                        <p:strVal val="visible"/>
                                      </p:to>
                                    </p:set>
                                    <p:animEffect filter="barn(inVertical)">
                                      <p:cBhvr>
                                        <p:cTn id="58" dur="500"/>
                                        <p:tgtEl>
                                          <p:spTgt spid="6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6" grpId="0" bldLvl="0" animBg="1"/>
      <p:bldP spid="6198" grpId="0"/>
      <p:bldP spid="6199" grpId="0"/>
      <p:bldP spid="6204" grpId="0"/>
      <p:bldP spid="6206" grpId="0" bldLvl="0" animBg="1"/>
      <p:bldP spid="6207" grpId="0"/>
      <p:bldP spid="6209" grpId="0" bldLvl="0" animBg="1"/>
      <p:bldP spid="6210" grpId="0"/>
      <p:bldP spid="67" grpId="0" bldLvl="0" animBg="1"/>
      <p:bldP spid="6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16" name="矩形: 圆角 5"/>
          <p:cNvSpPr/>
          <p:nvPr>
            <p:custDataLst>
              <p:tags r:id="rId4"/>
            </p:custDataLst>
          </p:nvPr>
        </p:nvSpPr>
        <p:spPr>
          <a:xfrm>
            <a:off x="1720850" y="287020"/>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skim and answer</a:t>
            </a:r>
            <a:endParaRPr lang="en-US" altLang="zh-CN" sz="4000" b="1">
              <a:solidFill>
                <a:srgbClr val="2982A2"/>
              </a:solidFill>
              <a:latin typeface="Impact" panose="020B0806030902050204" charset="0"/>
              <a:cs typeface="Impact" panose="020B0806030902050204" charset="0"/>
            </a:endParaRPr>
          </a:p>
        </p:txBody>
      </p:sp>
      <p:pic>
        <p:nvPicPr>
          <p:cNvPr id="112" name="图片 111"/>
          <p:cNvPicPr/>
          <p:nvPr>
            <p:custDataLst>
              <p:tags r:id="rId5"/>
            </p:custDataLst>
          </p:nvPr>
        </p:nvPicPr>
        <p:blipFill>
          <a:blip r:embed="rId6">
            <a:clrChange>
              <a:clrFrom>
                <a:srgbClr val="F6F6F6">
                  <a:alpha val="100000"/>
                </a:srgbClr>
              </a:clrFrom>
              <a:clrTo>
                <a:srgbClr val="F6F6F6">
                  <a:alpha val="100000"/>
                  <a:alpha val="0"/>
                </a:srgbClr>
              </a:clrTo>
            </a:clrChange>
          </a:blip>
          <a:stretch>
            <a:fillRect/>
          </a:stretch>
        </p:blipFill>
        <p:spPr>
          <a:xfrm>
            <a:off x="10668000" y="-127"/>
            <a:ext cx="1524000" cy="2173224"/>
          </a:xfrm>
          <a:prstGeom prst="rect">
            <a:avLst/>
          </a:prstGeom>
          <a:noFill/>
          <a:ln w="9525">
            <a:noFill/>
          </a:ln>
        </p:spPr>
      </p:pic>
      <p:pic>
        <p:nvPicPr>
          <p:cNvPr id="12" name="图片 11"/>
          <p:cNvPicPr>
            <a:picLocks noChangeAspect="1"/>
          </p:cNvPicPr>
          <p:nvPr/>
        </p:nvPicPr>
        <p:blipFill>
          <a:blip r:embed="rId7"/>
          <a:srcRect l="12764" t="12824" r="9467" b="39290"/>
          <a:stretch>
            <a:fillRect/>
          </a:stretch>
        </p:blipFill>
        <p:spPr>
          <a:xfrm>
            <a:off x="5725160" y="1103630"/>
            <a:ext cx="5258435" cy="4114165"/>
          </a:xfrm>
          <a:prstGeom prst="rect">
            <a:avLst/>
          </a:prstGeom>
        </p:spPr>
      </p:pic>
      <p:pic>
        <p:nvPicPr>
          <p:cNvPr id="13" name="图片 12"/>
          <p:cNvPicPr>
            <a:picLocks noChangeAspect="1"/>
          </p:cNvPicPr>
          <p:nvPr/>
        </p:nvPicPr>
        <p:blipFill>
          <a:blip r:embed="rId8"/>
          <a:srcRect l="12472" t="6407" r="6677" b="42766"/>
          <a:stretch>
            <a:fillRect/>
          </a:stretch>
        </p:blipFill>
        <p:spPr>
          <a:xfrm>
            <a:off x="76200" y="1207770"/>
            <a:ext cx="5059045" cy="4009390"/>
          </a:xfrm>
          <a:prstGeom prst="rect">
            <a:avLst/>
          </a:prstGeom>
        </p:spPr>
      </p:pic>
      <p:sp>
        <p:nvSpPr>
          <p:cNvPr id="10242" name="文本框 2"/>
          <p:cNvSpPr txBox="1">
            <a:spLocks noChangeArrowheads="1"/>
          </p:cNvSpPr>
          <p:nvPr>
            <p:custDataLst>
              <p:tags r:id="rId9"/>
            </p:custDataLst>
          </p:nvPr>
        </p:nvSpPr>
        <p:spPr bwMode="auto">
          <a:xfrm>
            <a:off x="307657" y="5217659"/>
            <a:ext cx="731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50000"/>
              </a:spcBef>
              <a:spcAft>
                <a:spcPct val="0"/>
              </a:spcAft>
            </a:pPr>
            <a:r>
              <a:rPr lang="en-US" altLang="zh-CN" sz="3200" smtClean="0">
                <a:solidFill>
                  <a:srgbClr val="000000"/>
                </a:solidFill>
                <a:latin typeface="Calibri" panose="020F0502020204030204" charset="0"/>
                <a:cs typeface="Calibri" panose="020F0502020204030204" charset="0"/>
              </a:rPr>
              <a:t>How can we be polite in other countries?</a:t>
            </a:r>
            <a:endParaRPr lang="en-US" altLang="zh-CN" sz="3200" smtClean="0">
              <a:solidFill>
                <a:srgbClr val="000000"/>
              </a:solidFill>
              <a:latin typeface="Calibri" panose="020F0502020204030204" charset="0"/>
              <a:cs typeface="Calibri" panose="020F0502020204030204" charset="0"/>
            </a:endParaRPr>
          </a:p>
        </p:txBody>
      </p:sp>
      <p:sp>
        <p:nvSpPr>
          <p:cNvPr id="17" name="文本框 16"/>
          <p:cNvSpPr txBox="1">
            <a:spLocks noChangeArrowheads="1"/>
          </p:cNvSpPr>
          <p:nvPr>
            <p:custDataLst>
              <p:tags r:id="rId10"/>
            </p:custDataLst>
          </p:nvPr>
        </p:nvSpPr>
        <p:spPr bwMode="auto">
          <a:xfrm>
            <a:off x="2278062" y="5617384"/>
            <a:ext cx="77708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50000"/>
              </a:spcBef>
              <a:spcAft>
                <a:spcPct val="0"/>
              </a:spcAft>
            </a:pPr>
            <a:r>
              <a:rPr lang="en-US" altLang="zh-CN" sz="3200" b="1" smtClean="0">
                <a:solidFill>
                  <a:srgbClr val="FF0000"/>
                </a:solidFill>
                <a:latin typeface="Cambria" panose="02040503050406030204" pitchFamily="18" charset="0"/>
                <a:ea typeface="Cambria" panose="02040503050406030204" pitchFamily="18" charset="0"/>
              </a:rPr>
              <a:t>When in </a:t>
            </a:r>
            <a:r>
              <a:rPr lang="en-US" altLang="zh-CN" sz="3200" b="1" smtClean="0">
                <a:solidFill>
                  <a:srgbClr val="3333FF"/>
                </a:solidFill>
                <a:latin typeface="Cambria" panose="02040503050406030204" pitchFamily="18" charset="0"/>
                <a:ea typeface="Cambria" panose="02040503050406030204" pitchFamily="18" charset="0"/>
              </a:rPr>
              <a:t>Rome</a:t>
            </a:r>
            <a:r>
              <a:rPr lang="en-US" altLang="zh-CN" sz="3200" b="1" smtClean="0">
                <a:solidFill>
                  <a:srgbClr val="FF0000"/>
                </a:solidFill>
                <a:latin typeface="Cambria" panose="02040503050406030204" pitchFamily="18" charset="0"/>
                <a:ea typeface="Cambria" panose="02040503050406030204" pitchFamily="18" charset="0"/>
              </a:rPr>
              <a:t>, do as </a:t>
            </a:r>
            <a:r>
              <a:rPr lang="en-US" altLang="zh-CN" sz="3200" b="1" smtClean="0">
                <a:solidFill>
                  <a:srgbClr val="3333FF"/>
                </a:solidFill>
                <a:latin typeface="Cambria" panose="02040503050406030204" pitchFamily="18" charset="0"/>
                <a:ea typeface="Cambria" panose="02040503050406030204" pitchFamily="18" charset="0"/>
              </a:rPr>
              <a:t>the Romans </a:t>
            </a:r>
            <a:r>
              <a:rPr lang="en-US" altLang="zh-CN" sz="3200" b="1" smtClean="0">
                <a:solidFill>
                  <a:srgbClr val="FF0000"/>
                </a:solidFill>
                <a:latin typeface="Cambria" panose="02040503050406030204" pitchFamily="18" charset="0"/>
                <a:ea typeface="Cambria" panose="02040503050406030204" pitchFamily="18" charset="0"/>
              </a:rPr>
              <a:t>do.</a:t>
            </a:r>
            <a:endParaRPr lang="en-US" altLang="zh-CN" sz="3200" b="1" smtClean="0">
              <a:solidFill>
                <a:srgbClr val="FF0000"/>
              </a:solidFill>
              <a:latin typeface="Cambria" panose="02040503050406030204" pitchFamily="18" charset="0"/>
              <a:ea typeface="Cambria" panose="02040503050406030204" pitchFamily="18" charset="0"/>
            </a:endParaRPr>
          </a:p>
        </p:txBody>
      </p:sp>
      <p:sp>
        <p:nvSpPr>
          <p:cNvPr id="18" name="文本框 17"/>
          <p:cNvSpPr txBox="1">
            <a:spLocks noChangeArrowheads="1"/>
          </p:cNvSpPr>
          <p:nvPr>
            <p:custDataLst>
              <p:tags r:id="rId11"/>
            </p:custDataLst>
          </p:nvPr>
        </p:nvSpPr>
        <p:spPr bwMode="auto">
          <a:xfrm>
            <a:off x="437355" y="6202036"/>
            <a:ext cx="112506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50000"/>
              </a:spcBef>
              <a:spcAft>
                <a:spcPct val="0"/>
              </a:spcAft>
            </a:pPr>
            <a:r>
              <a:rPr lang="en-US" altLang="zh-CN" sz="2800" b="1" smtClean="0">
                <a:solidFill>
                  <a:srgbClr val="FF0000"/>
                </a:solidFill>
                <a:latin typeface="Cambria" panose="02040503050406030204" pitchFamily="18" charset="0"/>
                <a:ea typeface="Cambria" panose="02040503050406030204" pitchFamily="18" charset="0"/>
              </a:rPr>
              <a:t>When we are in </a:t>
            </a:r>
            <a:r>
              <a:rPr lang="en-US" altLang="zh-CN" sz="2800" b="1" smtClean="0">
                <a:solidFill>
                  <a:srgbClr val="3333FF"/>
                </a:solidFill>
                <a:latin typeface="Cambria" panose="02040503050406030204" pitchFamily="18" charset="0"/>
                <a:ea typeface="Cambria" panose="02040503050406030204" pitchFamily="18" charset="0"/>
              </a:rPr>
              <a:t>a strange place</a:t>
            </a:r>
            <a:r>
              <a:rPr lang="en-US" altLang="zh-CN" sz="2800" b="1" smtClean="0">
                <a:solidFill>
                  <a:srgbClr val="FF0000"/>
                </a:solidFill>
                <a:latin typeface="Cambria" panose="02040503050406030204" pitchFamily="18" charset="0"/>
                <a:ea typeface="Cambria" panose="02040503050406030204" pitchFamily="18" charset="0"/>
              </a:rPr>
              <a:t>, we should do as </a:t>
            </a:r>
            <a:r>
              <a:rPr lang="en-US" altLang="zh-CN" sz="2800" b="1" smtClean="0">
                <a:solidFill>
                  <a:srgbClr val="3333FF"/>
                </a:solidFill>
                <a:latin typeface="Cambria" panose="02040503050406030204" pitchFamily="18" charset="0"/>
                <a:ea typeface="Cambria" panose="02040503050406030204" pitchFamily="18" charset="0"/>
              </a:rPr>
              <a:t>the local people </a:t>
            </a:r>
            <a:r>
              <a:rPr lang="en-US" altLang="zh-CN" sz="2800" b="1" smtClean="0">
                <a:solidFill>
                  <a:srgbClr val="FF0000"/>
                </a:solidFill>
                <a:latin typeface="Cambria" panose="02040503050406030204" pitchFamily="18" charset="0"/>
                <a:ea typeface="Cambria" panose="02040503050406030204" pitchFamily="18" charset="0"/>
              </a:rPr>
              <a:t>do.</a:t>
            </a:r>
            <a:endParaRPr lang="en-US" altLang="zh-CN" sz="2800" b="1" smtClean="0">
              <a:solidFill>
                <a:srgbClr val="FF0000"/>
              </a:solidFill>
              <a:latin typeface="Cambria" panose="02040503050406030204" pitchFamily="18" charset="0"/>
              <a:ea typeface="Cambria" panose="02040503050406030204" pitchFamily="18" charset="0"/>
            </a:endParaRPr>
          </a:p>
        </p:txBody>
      </p:sp>
      <p:sp>
        <p:nvSpPr>
          <p:cNvPr id="19" name="椭圆 18"/>
          <p:cNvSpPr/>
          <p:nvPr>
            <p:custDataLst>
              <p:tags r:id="rId12"/>
            </p:custDataLst>
          </p:nvPr>
        </p:nvSpPr>
        <p:spPr>
          <a:xfrm>
            <a:off x="538933" y="1657169"/>
            <a:ext cx="1633538" cy="582612"/>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defTabSz="914400" eaLnBrk="0" fontAlgn="base" hangingPunct="0">
              <a:spcBef>
                <a:spcPct val="0"/>
              </a:spcBef>
              <a:spcAft>
                <a:spcPct val="0"/>
              </a:spcAft>
              <a:defRPr/>
            </a:pPr>
            <a:endParaRPr lang="zh-CN" altLang="en-US">
              <a:solidFill>
                <a:srgbClr val="FFFFFF"/>
              </a:solidFill>
            </a:endParaRPr>
          </a:p>
        </p:txBody>
      </p:sp>
      <p:sp>
        <p:nvSpPr>
          <p:cNvPr id="20" name="文本框 19"/>
          <p:cNvSpPr txBox="1">
            <a:spLocks noChangeArrowheads="1"/>
          </p:cNvSpPr>
          <p:nvPr>
            <p:custDataLst>
              <p:tags r:id="rId13"/>
            </p:custDataLst>
          </p:nvPr>
        </p:nvSpPr>
        <p:spPr bwMode="auto">
          <a:xfrm>
            <a:off x="2092608" y="1320722"/>
            <a:ext cx="442974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0" fontAlgn="base" hangingPunct="0">
              <a:spcBef>
                <a:spcPct val="0"/>
              </a:spcBef>
              <a:spcAft>
                <a:spcPct val="0"/>
              </a:spcAft>
            </a:pPr>
            <a:r>
              <a:rPr lang="en-US" altLang="zh-CN" sz="2400" b="1" smtClean="0">
                <a:solidFill>
                  <a:srgbClr val="000000"/>
                </a:solidFill>
                <a:latin typeface="Calibri" panose="020F0502020204030204" charset="0"/>
                <a:cs typeface="Calibri" panose="020F0502020204030204" charset="0"/>
              </a:rPr>
              <a:t>The saying echoes with the title.</a:t>
            </a:r>
            <a:endParaRPr lang="en-US" altLang="zh-CN" sz="2400" b="1" smtClean="0">
              <a:solidFill>
                <a:srgbClr val="000000"/>
              </a:solidFill>
              <a:latin typeface="Calibri" panose="020F0502020204030204" charset="0"/>
              <a:cs typeface="Calibri" panose="020F0502020204030204" charset="0"/>
            </a:endParaRPr>
          </a:p>
        </p:txBody>
      </p:sp>
      <p:cxnSp>
        <p:nvCxnSpPr>
          <p:cNvPr id="22" name="直接连接符 21"/>
          <p:cNvCxnSpPr/>
          <p:nvPr/>
        </p:nvCxnSpPr>
        <p:spPr>
          <a:xfrm>
            <a:off x="7252970" y="4811395"/>
            <a:ext cx="3257550" cy="12700"/>
          </a:xfrm>
          <a:prstGeom prst="line">
            <a:avLst/>
          </a:prstGeom>
          <a:noFill/>
          <a:ln w="28575" cap="flat" cmpd="sng" algn="ctr">
            <a:solidFill>
              <a:srgbClr val="FF0000"/>
            </a:solidFill>
            <a:prstDash val="solid"/>
            <a:round/>
            <a:headEnd type="none" w="med" len="med"/>
            <a:tailEnd type="none" w="med" len="med"/>
          </a:ln>
        </p:spPr>
      </p:cxnSp>
      <p:cxnSp>
        <p:nvCxnSpPr>
          <p:cNvPr id="23" name="直接连接符 22"/>
          <p:cNvCxnSpPr/>
          <p:nvPr/>
        </p:nvCxnSpPr>
        <p:spPr>
          <a:xfrm flipV="1">
            <a:off x="6638925" y="5015230"/>
            <a:ext cx="713105" cy="11430"/>
          </a:xfrm>
          <a:prstGeom prst="line">
            <a:avLst/>
          </a:prstGeom>
          <a:noFill/>
          <a:ln w="28575" cap="flat" cmpd="sng" algn="ctr">
            <a:solidFill>
              <a:srgbClr val="FF0000"/>
            </a:solidFill>
            <a:prstDash val="solid"/>
            <a:round/>
            <a:headEnd type="none" w="med" len="med"/>
            <a:tailEnd type="non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par>
                                <p:cTn id="8" presetID="3" presetClass="entr" presetSubtype="1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animEffect transition="in" filter="dissolve">
                                      <p:cBhvr>
                                        <p:cTn id="15" dur="500"/>
                                        <p:tgtEl>
                                          <p:spTgt spid="1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8">
                                            <p:txEl>
                                              <p:pRg st="0" end="0"/>
                                            </p:txEl>
                                          </p:spTgt>
                                        </p:tgtEl>
                                        <p:attrNameLst>
                                          <p:attrName>style.visibility</p:attrName>
                                        </p:attrNameLst>
                                      </p:cBhvr>
                                      <p:to>
                                        <p:strVal val="visible"/>
                                      </p:to>
                                    </p:set>
                                    <p:animEffect transition="in" filter="dissolve">
                                      <p:cBhvr>
                                        <p:cTn id="20" dur="500"/>
                                        <p:tgtEl>
                                          <p:spTgt spid="1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21" name="Text Box 3"/>
          <p:cNvSpPr txBox="1"/>
          <p:nvPr>
            <p:custDataLst>
              <p:tags r:id="rId4"/>
            </p:custDataLst>
          </p:nvPr>
        </p:nvSpPr>
        <p:spPr>
          <a:xfrm>
            <a:off x="-274320" y="1478915"/>
            <a:ext cx="11377295" cy="645160"/>
          </a:xfrm>
          <a:prstGeom prst="rect">
            <a:avLst/>
          </a:prstGeom>
          <a:noFill/>
          <a:ln w="9525">
            <a:noFill/>
          </a:ln>
        </p:spPr>
        <p:txBody>
          <a:bodyPr wrap="squar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indent="0" algn="l">
              <a:spcBef>
                <a:spcPct val="0"/>
              </a:spcBef>
              <a:buNone/>
            </a:pPr>
            <a:r>
              <a:rPr lang="en-US" altLang="zh-CN" sz="3600" b="1">
                <a:solidFill>
                  <a:schemeClr val="accent2">
                    <a:lumMod val="75000"/>
                  </a:schemeClr>
                </a:solidFill>
                <a:latin typeface="Times New Roman" panose="02020603050405020304" pitchFamily="18" charset="0"/>
                <a:cs typeface="Times New Roman" panose="02020603050405020304" pitchFamily="18" charset="0"/>
              </a:rPr>
              <a:t>What manners in the UK are mentioned in the passage?</a:t>
            </a:r>
            <a:endParaRPr lang="en-US" altLang="zh-CN" sz="3600" b="1">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4" name="矩形: 圆角 5"/>
          <p:cNvSpPr/>
          <p:nvPr>
            <p:custDataLst>
              <p:tags r:id="rId5"/>
            </p:custDataLst>
          </p:nvPr>
        </p:nvSpPr>
        <p:spPr>
          <a:xfrm>
            <a:off x="165925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skim and answer</a:t>
            </a:r>
            <a:endParaRPr lang="en-US" altLang="zh-CN" sz="4000" b="1">
              <a:solidFill>
                <a:srgbClr val="2982A2"/>
              </a:solidFill>
              <a:latin typeface="Impact" panose="020B0806030902050204" charset="0"/>
              <a:cs typeface="Impact" panose="020B0806030902050204" charset="0"/>
            </a:endParaRPr>
          </a:p>
        </p:txBody>
      </p:sp>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10821670" y="-214630"/>
            <a:ext cx="1524000" cy="2009140"/>
          </a:xfrm>
          <a:prstGeom prst="rect">
            <a:avLst/>
          </a:prstGeom>
          <a:noFill/>
          <a:ln w="9525">
            <a:noFill/>
          </a:ln>
        </p:spPr>
      </p:pic>
      <p:pic>
        <p:nvPicPr>
          <p:cNvPr id="114" name="图片 113"/>
          <p:cNvPicPr/>
          <p:nvPr>
            <p:custDataLst>
              <p:tags r:id="rId8"/>
            </p:custDataLst>
          </p:nvPr>
        </p:nvPicPr>
        <p:blipFill>
          <a:blip r:embed="rId9"/>
          <a:srcRect l="13373" t="1133" r="11893"/>
          <a:stretch>
            <a:fillRect/>
          </a:stretch>
        </p:blipFill>
        <p:spPr>
          <a:xfrm>
            <a:off x="0" y="2497455"/>
            <a:ext cx="3241040" cy="3963035"/>
          </a:xfrm>
          <a:prstGeom prst="rect">
            <a:avLst/>
          </a:prstGeom>
          <a:noFill/>
          <a:ln w="9525">
            <a:noFill/>
          </a:ln>
        </p:spPr>
      </p:pic>
      <p:sp>
        <p:nvSpPr>
          <p:cNvPr id="77827" name="Text Box 3"/>
          <p:cNvSpPr txBox="1"/>
          <p:nvPr>
            <p:custDataLst>
              <p:tags r:id="rId10"/>
            </p:custDataLst>
          </p:nvPr>
        </p:nvSpPr>
        <p:spPr>
          <a:xfrm>
            <a:off x="3151505" y="4253230"/>
            <a:ext cx="1445895" cy="583565"/>
          </a:xfrm>
          <a:prstGeom prst="rect">
            <a:avLst/>
          </a:prstGeom>
          <a:noFill/>
          <a:ln w="9525">
            <a:noFill/>
          </a:ln>
        </p:spPr>
        <p:txBody>
          <a:bodyPr wrap="square">
            <a:spAutoFit/>
          </a:bodyPr>
          <a:lstStyle/>
          <a:p>
            <a:pPr algn="l"/>
            <a:r>
              <a:rPr lang="en-US" altLang="zh-CN" sz="3200" b="1">
                <a:solidFill>
                  <a:srgbClr val="C00000"/>
                </a:solidFill>
                <a:latin typeface="Times New Roman" panose="02020603050405020304" pitchFamily="18" charset="0"/>
                <a:cs typeface="Times New Roman" panose="02020603050405020304" pitchFamily="18" charset="0"/>
              </a:rPr>
              <a:t>How to </a:t>
            </a:r>
            <a:endParaRPr lang="en-US" altLang="zh-CN" sz="3200" b="1">
              <a:solidFill>
                <a:srgbClr val="C00000"/>
              </a:solidFill>
              <a:latin typeface="Times New Roman" panose="02020603050405020304" pitchFamily="18" charset="0"/>
              <a:cs typeface="Times New Roman" panose="02020603050405020304" pitchFamily="18" charset="0"/>
            </a:endParaRPr>
          </a:p>
        </p:txBody>
      </p:sp>
      <p:sp>
        <p:nvSpPr>
          <p:cNvPr id="5" name="左大括号 4"/>
          <p:cNvSpPr/>
          <p:nvPr>
            <p:custDataLst>
              <p:tags r:id="rId11"/>
            </p:custDataLst>
          </p:nvPr>
        </p:nvSpPr>
        <p:spPr>
          <a:xfrm>
            <a:off x="4516755" y="2887345"/>
            <a:ext cx="736600" cy="3364230"/>
          </a:xfrm>
          <a:prstGeom prst="leftBrace">
            <a:avLst/>
          </a:prstGeom>
          <a:noFill/>
          <a:ln w="38100" cap="flat" cmpd="sng" algn="ctr">
            <a:solidFill>
              <a:srgbClr val="C00000"/>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1" fontAlgn="base" latinLnBrk="0" hangingPunct="1">
              <a:lnSpc>
                <a:spcPct val="100000"/>
              </a:lnSpc>
              <a:spcBef>
                <a:spcPct val="5000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Text Box 3"/>
          <p:cNvSpPr txBox="1"/>
          <p:nvPr>
            <p:custDataLst>
              <p:tags r:id="rId12"/>
            </p:custDataLst>
          </p:nvPr>
        </p:nvSpPr>
        <p:spPr>
          <a:xfrm>
            <a:off x="5081905" y="2797175"/>
            <a:ext cx="6963410" cy="3578860"/>
          </a:xfrm>
          <a:prstGeom prst="rect">
            <a:avLst/>
          </a:prstGeom>
          <a:noFill/>
          <a:ln w="9525">
            <a:noFill/>
          </a:ln>
        </p:spPr>
        <p:txBody>
          <a:bodyPr wrap="square">
            <a:spAutoFit/>
          </a:bodyPr>
          <a:lstStyle/>
          <a:p>
            <a:pPr algn="l">
              <a:lnSpc>
                <a:spcPct val="90000"/>
              </a:lnSpc>
              <a:spcBef>
                <a:spcPts val="0"/>
              </a:spcBef>
              <a:spcAft>
                <a:spcPts val="0"/>
              </a:spcAft>
            </a:pPr>
            <a:r>
              <a:rPr lang="en-US" altLang="zh-CN" sz="3600">
                <a:solidFill>
                  <a:schemeClr val="tx1"/>
                </a:solidFill>
                <a:latin typeface="Impact" panose="020B0806030902050204" charset="0"/>
                <a:cs typeface="Impact" panose="020B0806030902050204" charset="0"/>
              </a:rPr>
              <a:t>______ _______</a:t>
            </a:r>
            <a:r>
              <a:rPr lang="en-US" altLang="zh-CN" sz="2800" b="1">
                <a:solidFill>
                  <a:srgbClr val="0813F6"/>
                </a:solidFill>
                <a:latin typeface="Times New Roman" panose="02020603050405020304" pitchFamily="18" charset="0"/>
                <a:cs typeface="Times New Roman" panose="02020603050405020304" pitchFamily="18" charset="0"/>
              </a:rPr>
              <a:t>（Line1-6</a:t>
            </a:r>
            <a:r>
              <a:rPr lang="zh-CN" altLang="en-US" sz="2800" b="1">
                <a:solidFill>
                  <a:srgbClr val="0813F6"/>
                </a:solidFill>
                <a:latin typeface="Times New Roman" panose="02020603050405020304" pitchFamily="18" charset="0"/>
                <a:cs typeface="Times New Roman" panose="02020603050405020304" pitchFamily="18" charset="0"/>
              </a:rPr>
              <a:t>）</a:t>
            </a:r>
            <a:endParaRPr lang="en-US" altLang="zh-CN" sz="3600">
              <a:solidFill>
                <a:schemeClr val="tx1"/>
              </a:solidFill>
              <a:latin typeface="Impact" panose="020B0806030902050204" charset="0"/>
              <a:cs typeface="Impact" panose="020B0806030902050204" charset="0"/>
            </a:endParaRPr>
          </a:p>
          <a:p>
            <a:pPr algn="l">
              <a:lnSpc>
                <a:spcPct val="90000"/>
              </a:lnSpc>
              <a:spcBef>
                <a:spcPts val="0"/>
              </a:spcBef>
              <a:spcAft>
                <a:spcPts val="0"/>
              </a:spcAft>
            </a:pPr>
            <a:endParaRPr lang="en-US" altLang="zh-CN" sz="3600">
              <a:solidFill>
                <a:schemeClr val="tx1"/>
              </a:solidFill>
              <a:latin typeface="Impact" panose="020B0806030902050204" charset="0"/>
              <a:cs typeface="Impact" panose="020B0806030902050204" charset="0"/>
            </a:endParaRPr>
          </a:p>
          <a:p>
            <a:pPr algn="l">
              <a:lnSpc>
                <a:spcPct val="90000"/>
              </a:lnSpc>
              <a:spcBef>
                <a:spcPts val="0"/>
              </a:spcBef>
              <a:spcAft>
                <a:spcPts val="0"/>
              </a:spcAft>
            </a:pPr>
            <a:r>
              <a:rPr lang="en-US" altLang="zh-CN" sz="3600">
                <a:solidFill>
                  <a:schemeClr val="tx1"/>
                </a:solidFill>
                <a:latin typeface="Impact" panose="020B0806030902050204" charset="0"/>
                <a:cs typeface="Impact" panose="020B0806030902050204" charset="0"/>
              </a:rPr>
              <a:t>_____ __ _________</a:t>
            </a:r>
            <a:r>
              <a:rPr lang="en-US" altLang="zh-CN" sz="2800" b="1">
                <a:solidFill>
                  <a:srgbClr val="0813F6"/>
                </a:solidFill>
                <a:latin typeface="Times New Roman" panose="02020603050405020304" pitchFamily="18" charset="0"/>
                <a:cs typeface="Times New Roman" panose="02020603050405020304" pitchFamily="18" charset="0"/>
              </a:rPr>
              <a:t>（L</a:t>
            </a:r>
            <a:r>
              <a:rPr lang="en-US" altLang="zh-CN" sz="2800" b="1">
                <a:solidFill>
                  <a:srgbClr val="0813F6"/>
                </a:solidFill>
                <a:latin typeface="Times New Roman" panose="02020603050405020304" pitchFamily="18" charset="0"/>
                <a:cs typeface="Times New Roman" panose="02020603050405020304" pitchFamily="18" charset="0"/>
                <a:sym typeface="+mn-ea"/>
              </a:rPr>
              <a:t>ine7-9）</a:t>
            </a:r>
            <a:endParaRPr lang="en-US" altLang="zh-CN" sz="3600">
              <a:solidFill>
                <a:schemeClr val="tx1"/>
              </a:solidFill>
              <a:latin typeface="Impact" panose="020B0806030902050204" charset="0"/>
              <a:cs typeface="Impact" panose="020B0806030902050204" charset="0"/>
            </a:endParaRPr>
          </a:p>
          <a:p>
            <a:pPr algn="l">
              <a:lnSpc>
                <a:spcPct val="90000"/>
              </a:lnSpc>
              <a:spcBef>
                <a:spcPts val="0"/>
              </a:spcBef>
              <a:spcAft>
                <a:spcPts val="0"/>
              </a:spcAft>
            </a:pPr>
            <a:endParaRPr lang="en-US" altLang="zh-CN" sz="3600">
              <a:solidFill>
                <a:schemeClr val="tx1"/>
              </a:solidFill>
              <a:latin typeface="Impact" panose="020B0806030902050204" charset="0"/>
              <a:cs typeface="Impact" panose="020B0806030902050204" charset="0"/>
            </a:endParaRPr>
          </a:p>
          <a:p>
            <a:pPr algn="l">
              <a:lnSpc>
                <a:spcPct val="90000"/>
              </a:lnSpc>
              <a:spcBef>
                <a:spcPts val="0"/>
              </a:spcBef>
              <a:spcAft>
                <a:spcPts val="0"/>
              </a:spcAft>
            </a:pPr>
            <a:r>
              <a:rPr lang="en-US" altLang="zh-CN" sz="3600">
                <a:solidFill>
                  <a:schemeClr val="tx1"/>
                </a:solidFill>
                <a:latin typeface="Times New Roman" panose="02020603050405020304" pitchFamily="18" charset="0"/>
                <a:cs typeface="Times New Roman" panose="02020603050405020304" pitchFamily="18" charset="0"/>
              </a:rPr>
              <a:t>behave politely ___ ____</a:t>
            </a:r>
            <a:r>
              <a:rPr lang="en-US" altLang="zh-CN" sz="2800" b="1">
                <a:solidFill>
                  <a:srgbClr val="0813F6"/>
                </a:solidFill>
                <a:latin typeface="Times New Roman" panose="02020603050405020304" pitchFamily="18" charset="0"/>
                <a:cs typeface="Times New Roman" panose="02020603050405020304" pitchFamily="18" charset="0"/>
                <a:sym typeface="+mn-ea"/>
              </a:rPr>
              <a:t>（L</a:t>
            </a:r>
            <a:r>
              <a:rPr lang="en-US" altLang="zh-CN" sz="2800" b="1">
                <a:solidFill>
                  <a:srgbClr val="0813F6"/>
                </a:solidFill>
                <a:latin typeface="Times New Roman" panose="02020603050405020304" pitchFamily="18" charset="0"/>
                <a:cs typeface="Times New Roman" panose="02020603050405020304" pitchFamily="18" charset="0"/>
                <a:sym typeface="+mn-ea"/>
              </a:rPr>
              <a:t>ine10-22</a:t>
            </a:r>
            <a:r>
              <a:rPr lang="en-US" altLang="zh-CN" sz="2800" b="1">
                <a:latin typeface="Times New Roman" panose="02020603050405020304" pitchFamily="18" charset="0"/>
                <a:cs typeface="Times New Roman" panose="02020603050405020304" pitchFamily="18" charset="0"/>
                <a:sym typeface="+mn-ea"/>
              </a:rPr>
              <a:t>）</a:t>
            </a:r>
            <a:endParaRPr lang="en-US" altLang="zh-CN" sz="3600">
              <a:solidFill>
                <a:schemeClr val="tx1"/>
              </a:solidFill>
              <a:latin typeface="Times New Roman" panose="02020603050405020304" pitchFamily="18" charset="0"/>
              <a:cs typeface="Times New Roman" panose="02020603050405020304" pitchFamily="18" charset="0"/>
            </a:endParaRPr>
          </a:p>
          <a:p>
            <a:pPr algn="l">
              <a:lnSpc>
                <a:spcPct val="90000"/>
              </a:lnSpc>
              <a:spcBef>
                <a:spcPts val="0"/>
              </a:spcBef>
              <a:spcAft>
                <a:spcPts val="0"/>
              </a:spcAft>
            </a:pPr>
            <a:endParaRPr lang="en-US" altLang="zh-CN" sz="3600">
              <a:solidFill>
                <a:schemeClr val="tx1"/>
              </a:solidFill>
              <a:latin typeface="Times New Roman" panose="02020603050405020304" pitchFamily="18" charset="0"/>
              <a:cs typeface="Times New Roman" panose="02020603050405020304" pitchFamily="18" charset="0"/>
            </a:endParaRPr>
          </a:p>
          <a:p>
            <a:pPr algn="l">
              <a:lnSpc>
                <a:spcPct val="90000"/>
              </a:lnSpc>
              <a:spcBef>
                <a:spcPts val="0"/>
              </a:spcBef>
              <a:spcAft>
                <a:spcPts val="0"/>
              </a:spcAft>
            </a:pPr>
            <a:r>
              <a:rPr lang="en-US" altLang="zh-CN" sz="3600">
                <a:solidFill>
                  <a:schemeClr val="tx1"/>
                </a:solidFill>
                <a:latin typeface="Times New Roman" panose="02020603050405020304" pitchFamily="18" charset="0"/>
                <a:cs typeface="Times New Roman" panose="02020603050405020304" pitchFamily="18" charset="0"/>
              </a:rPr>
              <a:t>behave politely</a:t>
            </a:r>
            <a:r>
              <a:rPr lang="en-US" altLang="zh-CN" sz="3600">
                <a:solidFill>
                  <a:schemeClr val="tx1"/>
                </a:solidFill>
                <a:latin typeface="Impact" panose="020B0806030902050204" charset="0"/>
                <a:cs typeface="Impact" panose="020B0806030902050204" charset="0"/>
              </a:rPr>
              <a:t>  ___  ____</a:t>
            </a:r>
            <a:r>
              <a:rPr lang="en-US" altLang="zh-CN" sz="2800" b="1">
                <a:solidFill>
                  <a:srgbClr val="0813F6"/>
                </a:solidFill>
                <a:latin typeface="Times New Roman" panose="02020603050405020304" pitchFamily="18" charset="0"/>
                <a:cs typeface="Times New Roman" panose="02020603050405020304" pitchFamily="18" charset="0"/>
                <a:sym typeface="+mn-ea"/>
              </a:rPr>
              <a:t>（Line18-19）</a:t>
            </a:r>
            <a:endParaRPr lang="en-US" altLang="zh-CN" sz="2800" b="1">
              <a:solidFill>
                <a:srgbClr val="0813F6"/>
              </a:solidFill>
              <a:latin typeface="Times New Roman" panose="02020603050405020304" pitchFamily="18" charset="0"/>
              <a:cs typeface="Times New Roman" panose="02020603050405020304" pitchFamily="18" charset="0"/>
              <a:sym typeface="+mn-ea"/>
            </a:endParaRPr>
          </a:p>
        </p:txBody>
      </p:sp>
      <p:sp>
        <p:nvSpPr>
          <p:cNvPr id="7" name="Text Box 3"/>
          <p:cNvSpPr txBox="1"/>
          <p:nvPr>
            <p:custDataLst>
              <p:tags r:id="rId13"/>
            </p:custDataLst>
          </p:nvPr>
        </p:nvSpPr>
        <p:spPr>
          <a:xfrm>
            <a:off x="5375275" y="2680335"/>
            <a:ext cx="3491230" cy="583565"/>
          </a:xfrm>
          <a:prstGeom prst="rect">
            <a:avLst/>
          </a:prstGeom>
          <a:noFill/>
          <a:ln w="9525">
            <a:noFill/>
          </a:ln>
        </p:spPr>
        <p:txBody>
          <a:bodyPr wrap="square">
            <a:spAutoFit/>
          </a:bodyPr>
          <a:lstStyle/>
          <a:p>
            <a:pPr algn="l"/>
            <a:r>
              <a:rPr lang="en-US" altLang="zh-CN" sz="3200" b="1">
                <a:solidFill>
                  <a:srgbClr val="C00000"/>
                </a:solidFill>
                <a:latin typeface="Times New Roman" panose="02020603050405020304" pitchFamily="18" charset="0"/>
                <a:cs typeface="Times New Roman" panose="02020603050405020304" pitchFamily="18" charset="0"/>
              </a:rPr>
              <a:t>greet        people</a:t>
            </a:r>
            <a:endParaRPr lang="en-US" altLang="zh-CN" sz="3200" b="1">
              <a:solidFill>
                <a:srgbClr val="C00000"/>
              </a:solidFill>
              <a:latin typeface="Times New Roman" panose="02020603050405020304" pitchFamily="18" charset="0"/>
              <a:cs typeface="Times New Roman" panose="02020603050405020304" pitchFamily="18" charset="0"/>
            </a:endParaRPr>
          </a:p>
        </p:txBody>
      </p:sp>
      <p:sp>
        <p:nvSpPr>
          <p:cNvPr id="8" name="Text Box 3"/>
          <p:cNvSpPr txBox="1"/>
          <p:nvPr>
            <p:custDataLst>
              <p:tags r:id="rId14"/>
            </p:custDataLst>
          </p:nvPr>
        </p:nvSpPr>
        <p:spPr>
          <a:xfrm>
            <a:off x="5081905" y="3702050"/>
            <a:ext cx="4815205" cy="583565"/>
          </a:xfrm>
          <a:prstGeom prst="rect">
            <a:avLst/>
          </a:prstGeom>
          <a:noFill/>
          <a:ln w="9525">
            <a:noFill/>
          </a:ln>
        </p:spPr>
        <p:txBody>
          <a:bodyPr wrap="square">
            <a:spAutoFit/>
          </a:bodyPr>
          <a:lstStyle/>
          <a:p>
            <a:pPr algn="l"/>
            <a:r>
              <a:rPr lang="en-US" altLang="zh-CN" sz="3200" b="1">
                <a:solidFill>
                  <a:srgbClr val="C00000"/>
                </a:solidFill>
                <a:latin typeface="Times New Roman" panose="02020603050405020304" pitchFamily="18" charset="0"/>
                <a:cs typeface="Times New Roman" panose="02020603050405020304" pitchFamily="18" charset="0"/>
              </a:rPr>
              <a:t>start    a    conversation </a:t>
            </a:r>
            <a:endParaRPr lang="en-US" altLang="zh-CN" sz="3200" b="1">
              <a:solidFill>
                <a:srgbClr val="C00000"/>
              </a:solidFill>
              <a:latin typeface="Times New Roman" panose="02020603050405020304" pitchFamily="18" charset="0"/>
              <a:cs typeface="Times New Roman" panose="02020603050405020304" pitchFamily="18" charset="0"/>
            </a:endParaRPr>
          </a:p>
        </p:txBody>
      </p:sp>
      <p:sp>
        <p:nvSpPr>
          <p:cNvPr id="9" name="Text Box 3"/>
          <p:cNvSpPr txBox="1"/>
          <p:nvPr>
            <p:custDataLst>
              <p:tags r:id="rId15"/>
            </p:custDataLst>
          </p:nvPr>
        </p:nvSpPr>
        <p:spPr>
          <a:xfrm>
            <a:off x="8065135" y="4723765"/>
            <a:ext cx="2043430" cy="583565"/>
          </a:xfrm>
          <a:prstGeom prst="rect">
            <a:avLst/>
          </a:prstGeom>
          <a:noFill/>
          <a:ln w="9525">
            <a:noFill/>
          </a:ln>
        </p:spPr>
        <p:txBody>
          <a:bodyPr wrap="square">
            <a:spAutoFit/>
          </a:bodyPr>
          <a:lstStyle/>
          <a:p>
            <a:pPr algn="l"/>
            <a:r>
              <a:rPr lang="en-US" altLang="zh-CN" sz="3200" b="1">
                <a:solidFill>
                  <a:srgbClr val="C00000"/>
                </a:solidFill>
                <a:latin typeface="Times New Roman" panose="02020603050405020304" pitchFamily="18" charset="0"/>
                <a:cs typeface="Times New Roman" panose="02020603050405020304" pitchFamily="18" charset="0"/>
              </a:rPr>
              <a:t>in    public  </a:t>
            </a:r>
            <a:endParaRPr lang="en-US" altLang="zh-CN" sz="3200" b="1">
              <a:solidFill>
                <a:srgbClr val="C00000"/>
              </a:solidFill>
              <a:latin typeface="Times New Roman" panose="02020603050405020304" pitchFamily="18" charset="0"/>
              <a:cs typeface="Times New Roman" panose="02020603050405020304" pitchFamily="18" charset="0"/>
            </a:endParaRPr>
          </a:p>
        </p:txBody>
      </p:sp>
      <p:sp>
        <p:nvSpPr>
          <p:cNvPr id="10" name="Text Box 3"/>
          <p:cNvSpPr txBox="1"/>
          <p:nvPr>
            <p:custDataLst>
              <p:tags r:id="rId16"/>
            </p:custDataLst>
          </p:nvPr>
        </p:nvSpPr>
        <p:spPr>
          <a:xfrm>
            <a:off x="8228965" y="5745480"/>
            <a:ext cx="1880235" cy="583565"/>
          </a:xfrm>
          <a:prstGeom prst="rect">
            <a:avLst/>
          </a:prstGeom>
          <a:noFill/>
          <a:ln w="9525">
            <a:noFill/>
          </a:ln>
        </p:spPr>
        <p:txBody>
          <a:bodyPr wrap="square">
            <a:spAutoFit/>
          </a:bodyPr>
          <a:lstStyle/>
          <a:p>
            <a:pPr algn="l"/>
            <a:r>
              <a:rPr lang="en-US" altLang="zh-CN" sz="3200" b="1">
                <a:solidFill>
                  <a:srgbClr val="C00000"/>
                </a:solidFill>
                <a:latin typeface="Times New Roman" panose="02020603050405020304" pitchFamily="18" charset="0"/>
                <a:cs typeface="Times New Roman" panose="02020603050405020304" pitchFamily="18" charset="0"/>
              </a:rPr>
              <a:t>at    home  </a:t>
            </a:r>
            <a:endParaRPr lang="en-US" altLang="zh-CN" sz="3200" b="1">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0" y="1103630"/>
            <a:ext cx="12201525" cy="0"/>
          </a:xfrm>
          <a:prstGeom prst="line">
            <a:avLst/>
          </a:prstGeom>
          <a:ln w="44450">
            <a:solidFill>
              <a:srgbClr val="000000"/>
            </a:solidFill>
          </a:ln>
        </p:spPr>
        <p:style>
          <a:lnRef idx="1">
            <a:schemeClr val="accent1"/>
          </a:lnRef>
          <a:fillRef idx="0">
            <a:schemeClr val="accent1"/>
          </a:fillRef>
          <a:effectRef idx="0">
            <a:schemeClr val="accent1"/>
          </a:effectRef>
          <a:fontRef idx="minor">
            <a:schemeClr val="tx1"/>
          </a:fontRef>
        </p:style>
      </p:cxnSp>
      <p:pic>
        <p:nvPicPr>
          <p:cNvPr id="15" name="内容占位符 11"/>
          <p:cNvPicPr>
            <a:picLocks noGrp="1" noChangeAspect="1"/>
          </p:cNvPicPr>
          <p:nvPr>
            <p:custDataLst>
              <p:tags r:id="rId2"/>
            </p:custDataLst>
          </p:nvPr>
        </p:nvPicPr>
        <p:blipFill>
          <a:blip r:embed="rId3">
            <a:extLst>
              <a:ext uri="{28A0092B-C50C-407E-A947-70E740481C1C}">
                <a14:useLocalDpi xmlns:a14="http://schemas.microsoft.com/office/drawing/2010/main" val="0"/>
              </a:ext>
            </a:extLst>
          </a:blip>
          <a:srcRect l="7341" t="32236" r="7341" b="29055"/>
          <a:stretch>
            <a:fillRect/>
          </a:stretch>
        </p:blipFill>
        <p:spPr>
          <a:xfrm>
            <a:off x="0" y="0"/>
            <a:ext cx="1659255" cy="1104900"/>
          </a:xfrm>
          <a:prstGeom prst="rect">
            <a:avLst/>
          </a:prstGeom>
        </p:spPr>
      </p:pic>
      <p:sp>
        <p:nvSpPr>
          <p:cNvPr id="21" name="Text Box 3"/>
          <p:cNvSpPr txBox="1"/>
          <p:nvPr>
            <p:custDataLst>
              <p:tags r:id="rId4"/>
            </p:custDataLst>
          </p:nvPr>
        </p:nvSpPr>
        <p:spPr>
          <a:xfrm>
            <a:off x="1279525" y="1838960"/>
            <a:ext cx="8608060" cy="583565"/>
          </a:xfrm>
          <a:prstGeom prst="rect">
            <a:avLst/>
          </a:prstGeom>
          <a:noFill/>
          <a:ln w="9525">
            <a:noFill/>
          </a:ln>
        </p:spPr>
        <p:txBody>
          <a:bodyPr wrap="squar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indent="0" algn="ctr">
              <a:spcBef>
                <a:spcPct val="0"/>
              </a:spcBef>
              <a:buNone/>
            </a:pPr>
            <a:r>
              <a:rPr lang="en-US">
                <a:solidFill>
                  <a:schemeClr val="accent2">
                    <a:lumMod val="75000"/>
                  </a:schemeClr>
                </a:solidFill>
                <a:latin typeface="Impact" panose="020B0806030902050204" charset="0"/>
                <a:cs typeface="Impact" panose="020B0806030902050204" charset="0"/>
              </a:rPr>
              <a:t>What’s the proper way to greet people in the UK?</a:t>
            </a:r>
            <a:endParaRPr lang="en-US">
              <a:solidFill>
                <a:schemeClr val="accent2">
                  <a:lumMod val="75000"/>
                </a:schemeClr>
              </a:solidFill>
              <a:latin typeface="Impact" panose="020B0806030902050204" charset="0"/>
              <a:cs typeface="Impact" panose="020B0806030902050204" charset="0"/>
            </a:endParaRPr>
          </a:p>
        </p:txBody>
      </p:sp>
      <p:sp>
        <p:nvSpPr>
          <p:cNvPr id="4" name="矩形: 圆角 5"/>
          <p:cNvSpPr/>
          <p:nvPr>
            <p:custDataLst>
              <p:tags r:id="rId5"/>
            </p:custDataLst>
          </p:nvPr>
        </p:nvSpPr>
        <p:spPr>
          <a:xfrm>
            <a:off x="1659255" y="196215"/>
            <a:ext cx="3927475" cy="712470"/>
          </a:xfrm>
          <a:prstGeom prst="roundRect">
            <a:avLst/>
          </a:prstGeom>
          <a:solidFill>
            <a:schemeClr val="bg1"/>
          </a:solid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rgbClr val="2982A2"/>
                </a:solidFill>
                <a:latin typeface="Impact" panose="020B0806030902050204" charset="0"/>
                <a:cs typeface="Impact" panose="020B0806030902050204" charset="0"/>
              </a:rPr>
              <a:t>scan and answer</a:t>
            </a:r>
            <a:endParaRPr lang="en-US" altLang="zh-CN" sz="4000" b="1">
              <a:solidFill>
                <a:srgbClr val="2982A2"/>
              </a:solidFill>
              <a:latin typeface="Impact" panose="020B0806030902050204" charset="0"/>
              <a:cs typeface="Impact" panose="020B0806030902050204" charset="0"/>
            </a:endParaRPr>
          </a:p>
        </p:txBody>
      </p:sp>
      <p:pic>
        <p:nvPicPr>
          <p:cNvPr id="112" name="图片 111"/>
          <p:cNvPicPr/>
          <p:nvPr>
            <p:custDataLst>
              <p:tags r:id="rId6"/>
            </p:custDataLst>
          </p:nvPr>
        </p:nvPicPr>
        <p:blipFill>
          <a:blip r:embed="rId7">
            <a:clrChange>
              <a:clrFrom>
                <a:srgbClr val="F6F6F6">
                  <a:alpha val="100000"/>
                </a:srgbClr>
              </a:clrFrom>
              <a:clrTo>
                <a:srgbClr val="F6F6F6">
                  <a:alpha val="100000"/>
                  <a:alpha val="0"/>
                </a:srgbClr>
              </a:clrTo>
            </a:clrChange>
          </a:blip>
          <a:stretch>
            <a:fillRect/>
          </a:stretch>
        </p:blipFill>
        <p:spPr>
          <a:xfrm>
            <a:off x="10238740" y="132588"/>
            <a:ext cx="1524000" cy="2173224"/>
          </a:xfrm>
          <a:prstGeom prst="rect">
            <a:avLst/>
          </a:prstGeom>
          <a:noFill/>
          <a:ln w="9525">
            <a:noFill/>
          </a:ln>
        </p:spPr>
      </p:pic>
      <p:pic>
        <p:nvPicPr>
          <p:cNvPr id="115" name="图片 114"/>
          <p:cNvPicPr/>
          <p:nvPr>
            <p:custDataLst>
              <p:tags r:id="rId8"/>
            </p:custDataLst>
          </p:nvPr>
        </p:nvPicPr>
        <p:blipFill>
          <a:blip r:embed="rId9">
            <a:clrChange>
              <a:clrFrom>
                <a:srgbClr val="FFFFFF">
                  <a:alpha val="100000"/>
                </a:srgbClr>
              </a:clrFrom>
              <a:clrTo>
                <a:srgbClr val="FFFFFF">
                  <a:alpha val="100000"/>
                  <a:alpha val="0"/>
                </a:srgbClr>
              </a:clrTo>
            </a:clrChange>
          </a:blip>
          <a:stretch>
            <a:fillRect/>
          </a:stretch>
        </p:blipFill>
        <p:spPr>
          <a:xfrm>
            <a:off x="9634855" y="4883150"/>
            <a:ext cx="3140710" cy="2095500"/>
          </a:xfrm>
          <a:prstGeom prst="rect">
            <a:avLst/>
          </a:prstGeom>
          <a:noFill/>
          <a:ln w="9525">
            <a:noFill/>
          </a:ln>
        </p:spPr>
      </p:pic>
      <p:sp>
        <p:nvSpPr>
          <p:cNvPr id="12" name="Text Box 3"/>
          <p:cNvSpPr txBox="1"/>
          <p:nvPr>
            <p:custDataLst>
              <p:tags r:id="rId10"/>
            </p:custDataLst>
          </p:nvPr>
        </p:nvSpPr>
        <p:spPr>
          <a:xfrm>
            <a:off x="908050" y="2665730"/>
            <a:ext cx="751205" cy="2061210"/>
          </a:xfrm>
          <a:prstGeom prst="rect">
            <a:avLst/>
          </a:prstGeom>
          <a:noFill/>
          <a:ln w="9525">
            <a:noFill/>
          </a:ln>
        </p:spPr>
        <p:txBody>
          <a:bodyPr wrap="square">
            <a:spAutoFit/>
          </a:bodyPr>
          <a:lstStyle/>
          <a:p>
            <a:r>
              <a:rPr lang="en-US" altLang="zh-CN" sz="3200">
                <a:solidFill>
                  <a:srgbClr val="C00000"/>
                </a:solidFill>
                <a:latin typeface="Impact" panose="020B0806030902050204" charset="0"/>
                <a:cs typeface="Impact" panose="020B0806030902050204" charset="0"/>
              </a:rPr>
              <a:t>A: </a:t>
            </a:r>
            <a:endParaRPr lang="en-US" altLang="zh-CN" sz="3200">
              <a:solidFill>
                <a:srgbClr val="C00000"/>
              </a:solidFill>
              <a:latin typeface="Impact" panose="020B0806030902050204" charset="0"/>
              <a:cs typeface="Impact" panose="020B0806030902050204" charset="0"/>
            </a:endParaRPr>
          </a:p>
          <a:p>
            <a:endParaRPr lang="en-US" altLang="zh-CN" sz="3200">
              <a:solidFill>
                <a:srgbClr val="C00000"/>
              </a:solidFill>
              <a:latin typeface="Impact" panose="020B0806030902050204" charset="0"/>
              <a:cs typeface="Impact" panose="020B0806030902050204" charset="0"/>
            </a:endParaRPr>
          </a:p>
          <a:p>
            <a:endParaRPr lang="en-US" altLang="zh-CN" sz="3200">
              <a:solidFill>
                <a:srgbClr val="C00000"/>
              </a:solidFill>
              <a:latin typeface="Impact" panose="020B0806030902050204" charset="0"/>
              <a:cs typeface="Impact" panose="020B0806030902050204" charset="0"/>
            </a:endParaRPr>
          </a:p>
          <a:p>
            <a:r>
              <a:rPr lang="en-US" altLang="zh-CN" sz="3200">
                <a:solidFill>
                  <a:srgbClr val="C00000"/>
                </a:solidFill>
                <a:latin typeface="Impact" panose="020B0806030902050204" charset="0"/>
                <a:cs typeface="Impact" panose="020B0806030902050204" charset="0"/>
              </a:rPr>
              <a:t>B:</a:t>
            </a:r>
            <a:endParaRPr lang="en-US" altLang="zh-CN" sz="3200">
              <a:solidFill>
                <a:srgbClr val="C00000"/>
              </a:solidFill>
              <a:latin typeface="Impact" panose="020B0806030902050204" charset="0"/>
              <a:cs typeface="Impact" panose="020B0806030902050204" charset="0"/>
            </a:endParaRPr>
          </a:p>
        </p:txBody>
      </p:sp>
      <p:sp>
        <p:nvSpPr>
          <p:cNvPr id="13" name="Text Box 3"/>
          <p:cNvSpPr txBox="1"/>
          <p:nvPr>
            <p:custDataLst>
              <p:tags r:id="rId11"/>
            </p:custDataLst>
          </p:nvPr>
        </p:nvSpPr>
        <p:spPr>
          <a:xfrm>
            <a:off x="3712845" y="2567940"/>
            <a:ext cx="5645150" cy="583565"/>
          </a:xfrm>
          <a:prstGeom prst="rect">
            <a:avLst/>
          </a:prstGeom>
          <a:noFill/>
          <a:ln w="9525">
            <a:noFill/>
          </a:ln>
        </p:spPr>
        <p:txBody>
          <a:bodyPr wrap="square">
            <a:spAutoFit/>
          </a:bodyPr>
          <a:lstStyle/>
          <a:p>
            <a:r>
              <a:rPr lang="en-US" altLang="zh-CN" sz="3200">
                <a:solidFill>
                  <a:srgbClr val="FF0000"/>
                </a:solidFill>
                <a:latin typeface="Times New Roman" panose="02020603050405020304" pitchFamily="18" charset="0"/>
                <a:cs typeface="Times New Roman" panose="02020603050405020304" pitchFamily="18" charset="0"/>
              </a:rPr>
              <a:t>say “Hello” or “Nice to meet you”</a:t>
            </a:r>
            <a:endParaRPr lang="en-US" altLang="zh-CN" sz="3200">
              <a:solidFill>
                <a:srgbClr val="FF0000"/>
              </a:solidFill>
              <a:latin typeface="Times New Roman" panose="02020603050405020304" pitchFamily="18" charset="0"/>
              <a:cs typeface="Times New Roman" panose="02020603050405020304" pitchFamily="18" charset="0"/>
            </a:endParaRPr>
          </a:p>
        </p:txBody>
      </p:sp>
      <p:sp>
        <p:nvSpPr>
          <p:cNvPr id="16" name="Text Box 3"/>
          <p:cNvSpPr txBox="1"/>
          <p:nvPr>
            <p:custDataLst>
              <p:tags r:id="rId12"/>
            </p:custDataLst>
          </p:nvPr>
        </p:nvSpPr>
        <p:spPr>
          <a:xfrm>
            <a:off x="1659255" y="2665730"/>
            <a:ext cx="1796415" cy="583565"/>
          </a:xfrm>
          <a:prstGeom prst="rect">
            <a:avLst/>
          </a:prstGeom>
          <a:noFill/>
          <a:ln w="9525">
            <a:solidFill>
              <a:srgbClr val="EF9437"/>
            </a:solidFill>
          </a:ln>
        </p:spPr>
        <p:txBody>
          <a:bodyPr wrap="square">
            <a:spAutoFit/>
          </a:bodyPr>
          <a:lstStyle/>
          <a:p>
            <a:r>
              <a:rPr lang="en-US" altLang="zh-CN" sz="3200" b="1">
                <a:solidFill>
                  <a:srgbClr val="EF9437"/>
                </a:solidFill>
                <a:latin typeface="Times New Roman" panose="02020603050405020304" pitchFamily="18" charset="0"/>
                <a:cs typeface="Times New Roman" panose="02020603050405020304" pitchFamily="18" charset="0"/>
              </a:rPr>
              <a:t>first time</a:t>
            </a:r>
            <a:endParaRPr lang="en-US" altLang="zh-CN" sz="3200" b="1">
              <a:solidFill>
                <a:srgbClr val="EF9437"/>
              </a:solidFill>
              <a:latin typeface="Times New Roman" panose="02020603050405020304" pitchFamily="18" charset="0"/>
              <a:cs typeface="Times New Roman" panose="02020603050405020304" pitchFamily="18" charset="0"/>
            </a:endParaRPr>
          </a:p>
        </p:txBody>
      </p:sp>
      <p:sp>
        <p:nvSpPr>
          <p:cNvPr id="17" name="Text Box 3"/>
          <p:cNvSpPr txBox="1"/>
          <p:nvPr>
            <p:custDataLst>
              <p:tags r:id="rId13"/>
            </p:custDataLst>
          </p:nvPr>
        </p:nvSpPr>
        <p:spPr>
          <a:xfrm>
            <a:off x="1659255" y="4143375"/>
            <a:ext cx="1796415" cy="1568450"/>
          </a:xfrm>
          <a:prstGeom prst="rect">
            <a:avLst/>
          </a:prstGeom>
          <a:noFill/>
          <a:ln w="9525">
            <a:solidFill>
              <a:srgbClr val="EF9437"/>
            </a:solidFill>
          </a:ln>
        </p:spPr>
        <p:txBody>
          <a:bodyPr wrap="square">
            <a:spAutoFit/>
          </a:bodyPr>
          <a:lstStyle/>
          <a:p>
            <a:r>
              <a:rPr lang="en-US" altLang="zh-CN" sz="3200" b="1">
                <a:solidFill>
                  <a:srgbClr val="EF9437"/>
                </a:solidFill>
                <a:latin typeface="Times New Roman" panose="02020603050405020304" pitchFamily="18" charset="0"/>
                <a:cs typeface="Times New Roman" panose="02020603050405020304" pitchFamily="18" charset="0"/>
              </a:rPr>
              <a:t>relatives or close friends</a:t>
            </a:r>
            <a:endParaRPr lang="en-US" altLang="zh-CN" sz="3200" b="1">
              <a:solidFill>
                <a:srgbClr val="EF9437"/>
              </a:solidFill>
              <a:latin typeface="Times New Roman" panose="02020603050405020304" pitchFamily="18" charset="0"/>
              <a:cs typeface="Times New Roman" panose="02020603050405020304" pitchFamily="18" charset="0"/>
            </a:endParaRPr>
          </a:p>
        </p:txBody>
      </p:sp>
      <p:sp>
        <p:nvSpPr>
          <p:cNvPr id="18" name="Text Box 3"/>
          <p:cNvSpPr txBox="1"/>
          <p:nvPr>
            <p:custDataLst>
              <p:tags r:id="rId14"/>
            </p:custDataLst>
          </p:nvPr>
        </p:nvSpPr>
        <p:spPr>
          <a:xfrm>
            <a:off x="3800475" y="3156585"/>
            <a:ext cx="5645150" cy="583565"/>
          </a:xfrm>
          <a:prstGeom prst="rect">
            <a:avLst/>
          </a:prstGeom>
          <a:noFill/>
          <a:ln w="9525">
            <a:noFill/>
          </a:ln>
        </p:spPr>
        <p:txBody>
          <a:bodyPr wrap="square">
            <a:spAutoFit/>
          </a:bodyPr>
          <a:lstStyle/>
          <a:p>
            <a:r>
              <a:rPr lang="en-US" altLang="zh-CN" sz="3200">
                <a:solidFill>
                  <a:srgbClr val="FF0000"/>
                </a:solidFill>
                <a:latin typeface="Times New Roman" panose="02020603050405020304" pitchFamily="18" charset="0"/>
                <a:cs typeface="Times New Roman" panose="02020603050405020304" pitchFamily="18" charset="0"/>
              </a:rPr>
              <a:t>shake hands with each other</a:t>
            </a:r>
            <a:endParaRPr lang="en-US" altLang="zh-CN" sz="3200">
              <a:solidFill>
                <a:srgbClr val="FF0000"/>
              </a:solidFill>
              <a:latin typeface="Times New Roman" panose="02020603050405020304" pitchFamily="18" charset="0"/>
              <a:cs typeface="Times New Roman" panose="02020603050405020304" pitchFamily="18" charset="0"/>
            </a:endParaRPr>
          </a:p>
        </p:txBody>
      </p:sp>
      <p:sp>
        <p:nvSpPr>
          <p:cNvPr id="20" name="Text Box 3"/>
          <p:cNvSpPr txBox="1"/>
          <p:nvPr>
            <p:custDataLst>
              <p:tags r:id="rId15"/>
            </p:custDataLst>
          </p:nvPr>
        </p:nvSpPr>
        <p:spPr>
          <a:xfrm>
            <a:off x="3800475" y="4520565"/>
            <a:ext cx="5645150" cy="583565"/>
          </a:xfrm>
          <a:prstGeom prst="rect">
            <a:avLst/>
          </a:prstGeom>
          <a:noFill/>
          <a:ln w="9525">
            <a:noFill/>
          </a:ln>
        </p:spPr>
        <p:txBody>
          <a:bodyPr wrap="square">
            <a:spAutoFit/>
          </a:bodyPr>
          <a:lstStyle/>
          <a:p>
            <a:r>
              <a:rPr lang="en-US" altLang="zh-CN" sz="3200">
                <a:solidFill>
                  <a:srgbClr val="FF0000"/>
                </a:solidFill>
                <a:latin typeface="Times New Roman" panose="02020603050405020304" pitchFamily="18" charset="0"/>
                <a:cs typeface="Times New Roman" panose="02020603050405020304" pitchFamily="18" charset="0"/>
              </a:rPr>
              <a:t>greet them with a kiss</a:t>
            </a:r>
            <a:endParaRPr lang="en-US" altLang="zh-CN" sz="3200">
              <a:solidFill>
                <a:srgbClr val="FF0000"/>
              </a:solidFill>
              <a:latin typeface="Times New Roman" panose="02020603050405020304" pitchFamily="18" charset="0"/>
              <a:cs typeface="Times New Roman" panose="02020603050405020304" pitchFamily="18" charset="0"/>
            </a:endParaRPr>
          </a:p>
        </p:txBody>
      </p:sp>
      <p:pic>
        <p:nvPicPr>
          <p:cNvPr id="116" name="图片 115"/>
          <p:cNvPicPr/>
          <p:nvPr>
            <p:custDataLst>
              <p:tags r:id="rId16"/>
            </p:custDataLst>
          </p:nvPr>
        </p:nvPicPr>
        <p:blipFill>
          <a:blip r:embed="rId17">
            <a:clrChange>
              <a:clrFrom>
                <a:srgbClr val="FEFEFE">
                  <a:alpha val="100000"/>
                </a:srgbClr>
              </a:clrFrom>
              <a:clrTo>
                <a:srgbClr val="FEFEFE">
                  <a:alpha val="100000"/>
                  <a:alpha val="0"/>
                </a:srgbClr>
              </a:clrTo>
            </a:clrChange>
          </a:blip>
          <a:stretch>
            <a:fillRect/>
          </a:stretch>
        </p:blipFill>
        <p:spPr>
          <a:xfrm>
            <a:off x="6894195" y="4811395"/>
            <a:ext cx="1443355" cy="1599565"/>
          </a:xfrm>
          <a:prstGeom prst="rect">
            <a:avLst/>
          </a:prstGeom>
          <a:noFill/>
          <a:ln w="9525">
            <a:noFill/>
          </a:ln>
        </p:spPr>
      </p:pic>
      <p:pic>
        <p:nvPicPr>
          <p:cNvPr id="117" name="图片 116"/>
          <p:cNvPicPr/>
          <p:nvPr>
            <p:custDataLst>
              <p:tags r:id="rId18"/>
            </p:custDataLst>
          </p:nvPr>
        </p:nvPicPr>
        <p:blipFill>
          <a:blip r:embed="rId19">
            <a:clrChange>
              <a:clrFrom>
                <a:srgbClr val="F6F6F6">
                  <a:alpha val="100000"/>
                </a:srgbClr>
              </a:clrFrom>
              <a:clrTo>
                <a:srgbClr val="F6F6F6">
                  <a:alpha val="100000"/>
                  <a:alpha val="0"/>
                </a:srgbClr>
              </a:clrTo>
            </a:clrChange>
          </a:blip>
          <a:stretch>
            <a:fillRect/>
          </a:stretch>
        </p:blipFill>
        <p:spPr>
          <a:xfrm>
            <a:off x="9314815" y="3429000"/>
            <a:ext cx="1859915" cy="1543050"/>
          </a:xfrm>
          <a:prstGeom prst="rect">
            <a:avLst/>
          </a:prstGeom>
          <a:noFill/>
          <a:ln w="9525">
            <a:noFill/>
          </a:ln>
        </p:spPr>
      </p:pic>
      <p:sp>
        <p:nvSpPr>
          <p:cNvPr id="2" name="矩形 1"/>
          <p:cNvSpPr/>
          <p:nvPr/>
        </p:nvSpPr>
        <p:spPr>
          <a:xfrm>
            <a:off x="6195060" y="132715"/>
            <a:ext cx="2569210" cy="770890"/>
          </a:xfrm>
          <a:prstGeom prst="rect">
            <a:avLst/>
          </a:prstGeom>
          <a:noFill/>
          <a:ln>
            <a:noFill/>
          </a:ln>
        </p:spPr>
        <p:txBody>
          <a:bodyPr wrap="none" rtlCol="0" anchor="t">
            <a:noAutofit/>
          </a:bodyPr>
          <a:p>
            <a:pPr algn="ctr"/>
            <a:r>
              <a:rPr lang="en-US" altLang="zh-CN" sz="4400" b="1">
                <a:solidFill>
                  <a:srgbClr val="FF0000"/>
                </a:solidFill>
                <a:effectLst>
                  <a:outerShdw blurRad="38100" dist="19050" dir="2700000" algn="tl" rotWithShape="0">
                    <a:schemeClr val="dk1">
                      <a:alpha val="40000"/>
                    </a:schemeClr>
                  </a:outerShdw>
                </a:effectLst>
              </a:rPr>
              <a:t>Line1-6</a:t>
            </a:r>
            <a:endParaRPr lang="en-US" altLang="zh-CN" sz="44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blinds(horizontal)">
                                      <p:cBhvr>
                                        <p:cTn id="12" dur="500"/>
                                        <p:tgtEl>
                                          <p:spTgt spid="11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blinds(horizontal)">
                                      <p:cBhvr>
                                        <p:cTn id="20" dur="500"/>
                                        <p:tgtEl>
                                          <p:spTgt spid="11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18" grpId="0"/>
    </p:bldLst>
  </p:timing>
</p:sld>
</file>

<file path=ppt/tags/tag1.xml><?xml version="1.0" encoding="utf-8"?>
<p:tagLst xmlns:p="http://schemas.openxmlformats.org/presentationml/2006/main">
  <p:tag name="AS_UNIQUEID" val="1223"/>
</p:tagLst>
</file>

<file path=ppt/tags/tag10.xml><?xml version="1.0" encoding="utf-8"?>
<p:tagLst xmlns:p="http://schemas.openxmlformats.org/presentationml/2006/main">
  <p:tag name="AS_UNIQUEID" val="1233"/>
</p:tagLst>
</file>

<file path=ppt/tags/tag100.xml><?xml version="1.0" encoding="utf-8"?>
<p:tagLst xmlns:p="http://schemas.openxmlformats.org/presentationml/2006/main">
  <p:tag name="AS_UNIQUEID" val="1337"/>
</p:tagLst>
</file>

<file path=ppt/tags/tag101.xml><?xml version="1.0" encoding="utf-8"?>
<p:tagLst xmlns:p="http://schemas.openxmlformats.org/presentationml/2006/main">
  <p:tag name="AS_UNIQUEID" val="1338"/>
</p:tagLst>
</file>

<file path=ppt/tags/tag102.xml><?xml version="1.0" encoding="utf-8"?>
<p:tagLst xmlns:p="http://schemas.openxmlformats.org/presentationml/2006/main">
  <p:tag name="AS_UNIQUEID" val="1339"/>
</p:tagLst>
</file>

<file path=ppt/tags/tag103.xml><?xml version="1.0" encoding="utf-8"?>
<p:tagLst xmlns:p="http://schemas.openxmlformats.org/presentationml/2006/main">
  <p:tag name="AS_UNIQUEID" val="1340"/>
</p:tagLst>
</file>

<file path=ppt/tags/tag104.xml><?xml version="1.0" encoding="utf-8"?>
<p:tagLst xmlns:p="http://schemas.openxmlformats.org/presentationml/2006/main">
  <p:tag name="AS_UNIQUEID" val="1342"/>
</p:tagLst>
</file>

<file path=ppt/tags/tag105.xml><?xml version="1.0" encoding="utf-8"?>
<p:tagLst xmlns:p="http://schemas.openxmlformats.org/presentationml/2006/main">
  <p:tag name="AS_UNIQUEID" val="1343"/>
</p:tagLst>
</file>

<file path=ppt/tags/tag106.xml><?xml version="1.0" encoding="utf-8"?>
<p:tagLst xmlns:p="http://schemas.openxmlformats.org/presentationml/2006/main">
  <p:tag name="AS_UNIQUEID" val="1344"/>
</p:tagLst>
</file>

<file path=ppt/tags/tag107.xml><?xml version="1.0" encoding="utf-8"?>
<p:tagLst xmlns:p="http://schemas.openxmlformats.org/presentationml/2006/main">
  <p:tag name="AS_UNIQUEID" val="1345"/>
</p:tagLst>
</file>

<file path=ppt/tags/tag108.xml><?xml version="1.0" encoding="utf-8"?>
<p:tagLst xmlns:p="http://schemas.openxmlformats.org/presentationml/2006/main">
  <p:tag name="AS_UNIQUEID" val="1347"/>
</p:tagLst>
</file>

<file path=ppt/tags/tag109.xml><?xml version="1.0" encoding="utf-8"?>
<p:tagLst xmlns:p="http://schemas.openxmlformats.org/presentationml/2006/main">
  <p:tag name="AS_UNIQUEID" val="1348"/>
</p:tagLst>
</file>

<file path=ppt/tags/tag11.xml><?xml version="1.0" encoding="utf-8"?>
<p:tagLst xmlns:p="http://schemas.openxmlformats.org/presentationml/2006/main">
  <p:tag name="AS_UNIQUEID" val="1235"/>
</p:tagLst>
</file>

<file path=ppt/tags/tag110.xml><?xml version="1.0" encoding="utf-8"?>
<p:tagLst xmlns:p="http://schemas.openxmlformats.org/presentationml/2006/main">
  <p:tag name="AS_UNIQUEID" val="1349"/>
</p:tagLst>
</file>

<file path=ppt/tags/tag111.xml><?xml version="1.0" encoding="utf-8"?>
<p:tagLst xmlns:p="http://schemas.openxmlformats.org/presentationml/2006/main">
  <p:tag name="AS_UNIQUEID" val="1351"/>
</p:tagLst>
</file>

<file path=ppt/tags/tag112.xml><?xml version="1.0" encoding="utf-8"?>
<p:tagLst xmlns:p="http://schemas.openxmlformats.org/presentationml/2006/main">
  <p:tag name="AS_UNIQUEID" val="1352"/>
</p:tagLst>
</file>

<file path=ppt/tags/tag113.xml><?xml version="1.0" encoding="utf-8"?>
<p:tagLst xmlns:p="http://schemas.openxmlformats.org/presentationml/2006/main">
  <p:tag name="AS_UNIQUEID" val="1353"/>
</p:tagLst>
</file>

<file path=ppt/tags/tag114.xml><?xml version="1.0" encoding="utf-8"?>
<p:tagLst xmlns:p="http://schemas.openxmlformats.org/presentationml/2006/main">
  <p:tag name="AS_UNIQUEID" val="1354"/>
</p:tagLst>
</file>

<file path=ppt/tags/tag115.xml><?xml version="1.0" encoding="utf-8"?>
<p:tagLst xmlns:p="http://schemas.openxmlformats.org/presentationml/2006/main">
  <p:tag name="AS_UNIQUEID" val="1355"/>
</p:tagLst>
</file>

<file path=ppt/tags/tag116.xml><?xml version="1.0" encoding="utf-8"?>
<p:tagLst xmlns:p="http://schemas.openxmlformats.org/presentationml/2006/main">
  <p:tag name="AS_UNIQUEID" val="1356"/>
</p:tagLst>
</file>

<file path=ppt/tags/tag117.xml><?xml version="1.0" encoding="utf-8"?>
<p:tagLst xmlns:p="http://schemas.openxmlformats.org/presentationml/2006/main">
  <p:tag name="AS_UNIQUEID" val="1358"/>
</p:tagLst>
</file>

<file path=ppt/tags/tag118.xml><?xml version="1.0" encoding="utf-8"?>
<p:tagLst xmlns:p="http://schemas.openxmlformats.org/presentationml/2006/main">
  <p:tag name="AS_UNIQUEID" val="1359"/>
</p:tagLst>
</file>

<file path=ppt/tags/tag119.xml><?xml version="1.0" encoding="utf-8"?>
<p:tagLst xmlns:p="http://schemas.openxmlformats.org/presentationml/2006/main">
  <p:tag name="AS_UNIQUEID" val="1360"/>
</p:tagLst>
</file>

<file path=ppt/tags/tag12.xml><?xml version="1.0" encoding="utf-8"?>
<p:tagLst xmlns:p="http://schemas.openxmlformats.org/presentationml/2006/main">
  <p:tag name="AS_UNIQUEID" val="1236"/>
</p:tagLst>
</file>

<file path=ppt/tags/tag120.xml><?xml version="1.0" encoding="utf-8"?>
<p:tagLst xmlns:p="http://schemas.openxmlformats.org/presentationml/2006/main">
  <p:tag name="AS_UNIQUEID" val="1361"/>
</p:tagLst>
</file>

<file path=ppt/tags/tag121.xml><?xml version="1.0" encoding="utf-8"?>
<p:tagLst xmlns:p="http://schemas.openxmlformats.org/presentationml/2006/main">
  <p:tag name="AS_UNIQUEID" val="1362"/>
</p:tagLst>
</file>

<file path=ppt/tags/tag122.xml><?xml version="1.0" encoding="utf-8"?>
<p:tagLst xmlns:p="http://schemas.openxmlformats.org/presentationml/2006/main">
  <p:tag name="AS_UNIQUEID" val="1363"/>
</p:tagLst>
</file>

<file path=ppt/tags/tag123.xml><?xml version="1.0" encoding="utf-8"?>
<p:tagLst xmlns:p="http://schemas.openxmlformats.org/presentationml/2006/main">
  <p:tag name="AS_UNIQUEID" val="1365"/>
</p:tagLst>
</file>

<file path=ppt/tags/tag124.xml><?xml version="1.0" encoding="utf-8"?>
<p:tagLst xmlns:p="http://schemas.openxmlformats.org/presentationml/2006/main">
  <p:tag name="AS_UNIQUEID" val="1366"/>
</p:tagLst>
</file>

<file path=ppt/tags/tag125.xml><?xml version="1.0" encoding="utf-8"?>
<p:tagLst xmlns:p="http://schemas.openxmlformats.org/presentationml/2006/main">
  <p:tag name="AS_UNIQUEID" val="1367"/>
</p:tagLst>
</file>

<file path=ppt/tags/tag126.xml><?xml version="1.0" encoding="utf-8"?>
<p:tagLst xmlns:p="http://schemas.openxmlformats.org/presentationml/2006/main">
  <p:tag name="AS_UNIQUEID" val="1368"/>
</p:tagLst>
</file>

<file path=ppt/tags/tag127.xml><?xml version="1.0" encoding="utf-8"?>
<p:tagLst xmlns:p="http://schemas.openxmlformats.org/presentationml/2006/main">
  <p:tag name="AS_UNIQUEID" val="1369"/>
</p:tagLst>
</file>

<file path=ppt/tags/tag128.xml><?xml version="1.0" encoding="utf-8"?>
<p:tagLst xmlns:p="http://schemas.openxmlformats.org/presentationml/2006/main">
  <p:tag name="AS_UNIQUEID" val="1371"/>
</p:tagLst>
</file>

<file path=ppt/tags/tag129.xml><?xml version="1.0" encoding="utf-8"?>
<p:tagLst xmlns:p="http://schemas.openxmlformats.org/presentationml/2006/main">
  <p:tag name="AS_UNIQUEID" val="1372"/>
</p:tagLst>
</file>

<file path=ppt/tags/tag13.xml><?xml version="1.0" encoding="utf-8"?>
<p:tagLst xmlns:p="http://schemas.openxmlformats.org/presentationml/2006/main">
  <p:tag name="AS_UNIQUEID" val="1237"/>
</p:tagLst>
</file>

<file path=ppt/tags/tag130.xml><?xml version="1.0" encoding="utf-8"?>
<p:tagLst xmlns:p="http://schemas.openxmlformats.org/presentationml/2006/main">
  <p:tag name="AS_UNIQUEID" val="1373"/>
</p:tagLst>
</file>

<file path=ppt/tags/tag131.xml><?xml version="1.0" encoding="utf-8"?>
<p:tagLst xmlns:p="http://schemas.openxmlformats.org/presentationml/2006/main">
  <p:tag name="AS_UNIQUEID" val="1374"/>
</p:tagLst>
</file>

<file path=ppt/tags/tag132.xml><?xml version="1.0" encoding="utf-8"?>
<p:tagLst xmlns:p="http://schemas.openxmlformats.org/presentationml/2006/main">
  <p:tag name="AS_UNIQUEID" val="1375"/>
</p:tagLst>
</file>

<file path=ppt/tags/tag133.xml><?xml version="1.0" encoding="utf-8"?>
<p:tagLst xmlns:p="http://schemas.openxmlformats.org/presentationml/2006/main">
  <p:tag name="AS_UNIQUEID" val="1377"/>
</p:tagLst>
</file>

<file path=ppt/tags/tag134.xml><?xml version="1.0" encoding="utf-8"?>
<p:tagLst xmlns:p="http://schemas.openxmlformats.org/presentationml/2006/main">
  <p:tag name="AS_UNIQUEID" val="1378"/>
</p:tagLst>
</file>

<file path=ppt/tags/tag135.xml><?xml version="1.0" encoding="utf-8"?>
<p:tagLst xmlns:p="http://schemas.openxmlformats.org/presentationml/2006/main">
  <p:tag name="AS_UNIQUEID" val="1379"/>
</p:tagLst>
</file>

<file path=ppt/tags/tag136.xml><?xml version="1.0" encoding="utf-8"?>
<p:tagLst xmlns:p="http://schemas.openxmlformats.org/presentationml/2006/main">
  <p:tag name="AS_UNIQUEID" val="1380"/>
</p:tagLst>
</file>

<file path=ppt/tags/tag137.xml><?xml version="1.0" encoding="utf-8"?>
<p:tagLst xmlns:p="http://schemas.openxmlformats.org/presentationml/2006/main">
  <p:tag name="AS_UNIQUEID" val="1381"/>
</p:tagLst>
</file>

<file path=ppt/tags/tag138.xml><?xml version="1.0" encoding="utf-8"?>
<p:tagLst xmlns:p="http://schemas.openxmlformats.org/presentationml/2006/main">
  <p:tag name="AS_UNIQUEID" val="1382"/>
</p:tagLst>
</file>

<file path=ppt/tags/tag139.xml><?xml version="1.0" encoding="utf-8"?>
<p:tagLst xmlns:p="http://schemas.openxmlformats.org/presentationml/2006/main">
  <p:tag name="AS_UNIQUEID" val="1393"/>
</p:tagLst>
</file>

<file path=ppt/tags/tag14.xml><?xml version="1.0" encoding="utf-8"?>
<p:tagLst xmlns:p="http://schemas.openxmlformats.org/presentationml/2006/main">
  <p:tag name="AS_UNIQUEID" val="1238"/>
</p:tagLst>
</file>

<file path=ppt/tags/tag140.xml><?xml version="1.0" encoding="utf-8"?>
<p:tagLst xmlns:p="http://schemas.openxmlformats.org/presentationml/2006/main">
  <p:tag name="AS_UNIQUEID" val="283"/>
  <p:tag name="KSO_WM_UNIT_PLACING_PICTURE_USER_VIEWPORT" val="{&quot;height&quot;:8102.4377952755904,&quot;width&quot;:7428.4614173228347}"/>
</p:tagLst>
</file>

<file path=ppt/tags/tag141.xml><?xml version="1.0" encoding="utf-8"?>
<p:tagLst xmlns:p="http://schemas.openxmlformats.org/presentationml/2006/main">
  <p:tag name="AS_UNIQUEID" val="282"/>
</p:tagLst>
</file>

<file path=ppt/tags/tag142.xml><?xml version="1.0" encoding="utf-8"?>
<p:tagLst xmlns:p="http://schemas.openxmlformats.org/presentationml/2006/main">
  <p:tag name="AS_UNIQUEID" val="1394"/>
</p:tagLst>
</file>

<file path=ppt/tags/tag143.xml><?xml version="1.0" encoding="utf-8"?>
<p:tagLst xmlns:p="http://schemas.openxmlformats.org/presentationml/2006/main">
  <p:tag name="AS_UNIQUEID" val="278"/>
</p:tagLst>
</file>

<file path=ppt/tags/tag144.xml><?xml version="1.0" encoding="utf-8"?>
<p:tagLst xmlns:p="http://schemas.openxmlformats.org/presentationml/2006/main">
  <p:tag name="AS_UNIQUEID" val="279"/>
</p:tagLst>
</file>

<file path=ppt/tags/tag145.xml><?xml version="1.0" encoding="utf-8"?>
<p:tagLst xmlns:p="http://schemas.openxmlformats.org/presentationml/2006/main">
  <p:tag name="AS_UNIQUEID" val="280"/>
</p:tagLst>
</file>

<file path=ppt/tags/tag146.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147.xml><?xml version="1.0" encoding="utf-8"?>
<p:tagLst xmlns:p="http://schemas.openxmlformats.org/presentationml/2006/main">
  <p:tag name="AS_UNIQUEID" val="211"/>
</p:tagLst>
</file>

<file path=ppt/tags/tag148.xml><?xml version="1.0" encoding="utf-8"?>
<p:tagLst xmlns:p="http://schemas.openxmlformats.org/presentationml/2006/main">
  <p:tag name="AS_UNIQUEID" val="1401"/>
</p:tagLst>
</file>

<file path=ppt/tags/tag149.xml><?xml version="1.0" encoding="utf-8"?>
<p:tagLst xmlns:p="http://schemas.openxmlformats.org/presentationml/2006/main">
  <p:tag name="KSO_WM_MEDIACOVER_FLAG" val="1"/>
  <p:tag name="KSO_WM_UNIT_MEDIACOVER_BTN_STATE" val="1"/>
  <p:tag name="KSO_WM_UNIT_MEDIACOVER_BTNRECT" val="0*0*0*0"/>
</p:tagLst>
</file>

<file path=ppt/tags/tag15.xml><?xml version="1.0" encoding="utf-8"?>
<p:tagLst xmlns:p="http://schemas.openxmlformats.org/presentationml/2006/main">
  <p:tag name="AS_UNIQUEID" val="1239"/>
</p:tagLst>
</file>

<file path=ppt/tags/tag150.xml><?xml version="1.0" encoding="utf-8"?>
<p:tagLst xmlns:p="http://schemas.openxmlformats.org/presentationml/2006/main">
  <p:tag name="AS_UNIQUEID" val="1396"/>
</p:tagLst>
</file>

<file path=ppt/tags/tag151.xml><?xml version="1.0" encoding="utf-8"?>
<p:tagLst xmlns:p="http://schemas.openxmlformats.org/presentationml/2006/main">
  <p:tag name="AS_UNIQUEID" val="1397"/>
</p:tagLst>
</file>

<file path=ppt/tags/tag152.xml><?xml version="1.0" encoding="utf-8"?>
<p:tagLst xmlns:p="http://schemas.openxmlformats.org/presentationml/2006/main">
  <p:tag name="AS_UNIQUEID" val="1398"/>
</p:tagLst>
</file>

<file path=ppt/tags/tag153.xml><?xml version="1.0" encoding="utf-8"?>
<p:tagLst xmlns:p="http://schemas.openxmlformats.org/presentationml/2006/main">
  <p:tag name="AS_UNIQUEID" val="1399"/>
</p:tagLst>
</file>

<file path=ppt/tags/tag154.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155.xml><?xml version="1.0" encoding="utf-8"?>
<p:tagLst xmlns:p="http://schemas.openxmlformats.org/presentationml/2006/main">
  <p:tag name="AS_UNIQUEID" val="213"/>
</p:tagLst>
</file>

<file path=ppt/tags/tag156.xml><?xml version="1.0" encoding="utf-8"?>
<p:tagLst xmlns:p="http://schemas.openxmlformats.org/presentationml/2006/main">
  <p:tag name="AS_UNIQUEID" val="211"/>
</p:tagLst>
</file>

<file path=ppt/tags/tag157.xml><?xml version="1.0" encoding="utf-8"?>
<p:tagLst xmlns:p="http://schemas.openxmlformats.org/presentationml/2006/main">
  <p:tag name="AS_UNIQUEID" val="1401"/>
</p:tagLst>
</file>

<file path=ppt/tags/tag158.xml><?xml version="1.0" encoding="utf-8"?>
<p:tagLst xmlns:p="http://schemas.openxmlformats.org/presentationml/2006/main">
  <p:tag name="AS_UNIQUEID" val="1402"/>
</p:tagLst>
</file>

<file path=ppt/tags/tag159.xml><?xml version="1.0" encoding="utf-8"?>
<p:tagLst xmlns:p="http://schemas.openxmlformats.org/presentationml/2006/main">
  <p:tag name="AS_UNIQUEID" val="1403"/>
</p:tagLst>
</file>

<file path=ppt/tags/tag16.xml><?xml version="1.0" encoding="utf-8"?>
<p:tagLst xmlns:p="http://schemas.openxmlformats.org/presentationml/2006/main">
  <p:tag name="AS_UNIQUEID" val="1241"/>
</p:tagLst>
</file>

<file path=ppt/tags/tag160.xml><?xml version="1.0" encoding="utf-8"?>
<p:tagLst xmlns:p="http://schemas.openxmlformats.org/presentationml/2006/main">
  <p:tag name="AS_UNIQUEID" val="581"/>
</p:tagLst>
</file>

<file path=ppt/tags/tag161.xml><?xml version="1.0" encoding="utf-8"?>
<p:tagLst xmlns:p="http://schemas.openxmlformats.org/presentationml/2006/main">
  <p:tag name="AS_UNIQUEID" val="1429"/>
</p:tagLst>
</file>

<file path=ppt/tags/tag162.xml><?xml version="1.0" encoding="utf-8"?>
<p:tagLst xmlns:p="http://schemas.openxmlformats.org/presentationml/2006/main">
  <p:tag name="AS_UNIQUEID" val="1563"/>
</p:tagLst>
</file>

<file path=ppt/tags/tag163.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164.xml><?xml version="1.0" encoding="utf-8"?>
<p:tagLst xmlns:p="http://schemas.openxmlformats.org/presentationml/2006/main">
  <p:tag name="AS_UNIQUEID" val="213"/>
</p:tagLst>
</file>

<file path=ppt/tags/tag165.xml><?xml version="1.0" encoding="utf-8"?>
<p:tagLst xmlns:p="http://schemas.openxmlformats.org/presentationml/2006/main">
  <p:tag name="AS_UNIQUEID" val="1563"/>
</p:tagLst>
</file>

<file path=ppt/tags/tag166.xml><?xml version="1.0" encoding="utf-8"?>
<p:tagLst xmlns:p="http://schemas.openxmlformats.org/presentationml/2006/main">
  <p:tag name="AS_UNIQUEID" val="211"/>
</p:tagLst>
</file>

<file path=ppt/tags/tag167.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168.xml><?xml version="1.0" encoding="utf-8"?>
<p:tagLst xmlns:p="http://schemas.openxmlformats.org/presentationml/2006/main">
  <p:tag name="AS_UNIQUEID" val="213"/>
</p:tagLst>
</file>

<file path=ppt/tags/tag169.xml><?xml version="1.0" encoding="utf-8"?>
<p:tagLst xmlns:p="http://schemas.openxmlformats.org/presentationml/2006/main">
  <p:tag name="AS_UNIQUEID" val="211"/>
</p:tagLst>
</file>

<file path=ppt/tags/tag17.xml><?xml version="1.0" encoding="utf-8"?>
<p:tagLst xmlns:p="http://schemas.openxmlformats.org/presentationml/2006/main">
  <p:tag name="AS_UNIQUEID" val="1242"/>
</p:tagLst>
</file>

<file path=ppt/tags/tag170.xml><?xml version="1.0" encoding="utf-8"?>
<p:tagLst xmlns:p="http://schemas.openxmlformats.org/presentationml/2006/main">
  <p:tag name="AS_UNIQUEID" val="1415"/>
</p:tagLst>
</file>

<file path=ppt/tags/tag171.xml><?xml version="1.0" encoding="utf-8"?>
<p:tagLst xmlns:p="http://schemas.openxmlformats.org/presentationml/2006/main">
  <p:tag name="AS_UNIQUEID" val="2783"/>
</p:tagLst>
</file>

<file path=ppt/tags/tag172.xml><?xml version="1.0" encoding="utf-8"?>
<p:tagLst xmlns:p="http://schemas.openxmlformats.org/presentationml/2006/main">
  <p:tag name="AS_UNIQUEID" val="2784"/>
</p:tagLst>
</file>

<file path=ppt/tags/tag173.xml><?xml version="1.0" encoding="utf-8"?>
<p:tagLst xmlns:p="http://schemas.openxmlformats.org/presentationml/2006/main">
  <p:tag name="AS_UNIQUEID" val="2785"/>
</p:tagLst>
</file>

<file path=ppt/tags/tag174.xml><?xml version="1.0" encoding="utf-8"?>
<p:tagLst xmlns:p="http://schemas.openxmlformats.org/presentationml/2006/main">
  <p:tag name="AS_UNIQUEID" val="2786"/>
</p:tagLst>
</file>

<file path=ppt/tags/tag175.xml><?xml version="1.0" encoding="utf-8"?>
<p:tagLst xmlns:p="http://schemas.openxmlformats.org/presentationml/2006/main">
  <p:tag name="AS_UNIQUEID" val="2787"/>
</p:tagLst>
</file>

<file path=ppt/tags/tag176.xml><?xml version="1.0" encoding="utf-8"?>
<p:tagLst xmlns:p="http://schemas.openxmlformats.org/presentationml/2006/main">
  <p:tag name="AS_UNIQUEID" val="2788"/>
</p:tagLst>
</file>

<file path=ppt/tags/tag177.xml><?xml version="1.0" encoding="utf-8"?>
<p:tagLst xmlns:p="http://schemas.openxmlformats.org/presentationml/2006/main">
  <p:tag name="AS_UNIQUEID" val="2790"/>
</p:tagLst>
</file>

<file path=ppt/tags/tag178.xml><?xml version="1.0" encoding="utf-8"?>
<p:tagLst xmlns:p="http://schemas.openxmlformats.org/presentationml/2006/main">
  <p:tag name="AS_UNIQUEID" val="2791"/>
</p:tagLst>
</file>

<file path=ppt/tags/tag179.xml><?xml version="1.0" encoding="utf-8"?>
<p:tagLst xmlns:p="http://schemas.openxmlformats.org/presentationml/2006/main">
  <p:tag name="AS_UNIQUEID" val="2792"/>
</p:tagLst>
</file>

<file path=ppt/tags/tag18.xml><?xml version="1.0" encoding="utf-8"?>
<p:tagLst xmlns:p="http://schemas.openxmlformats.org/presentationml/2006/main">
  <p:tag name="AS_UNIQUEID" val="1243"/>
</p:tagLst>
</file>

<file path=ppt/tags/tag180.xml><?xml version="1.0" encoding="utf-8"?>
<p:tagLst xmlns:p="http://schemas.openxmlformats.org/presentationml/2006/main">
  <p:tag name="AS_UNIQUEID" val="2793"/>
</p:tagLst>
</file>

<file path=ppt/tags/tag181.xml><?xml version="1.0" encoding="utf-8"?>
<p:tagLst xmlns:p="http://schemas.openxmlformats.org/presentationml/2006/main">
  <p:tag name="AS_UNIQUEID" val="2794"/>
</p:tagLst>
</file>

<file path=ppt/tags/tag182.xml><?xml version="1.0" encoding="utf-8"?>
<p:tagLst xmlns:p="http://schemas.openxmlformats.org/presentationml/2006/main">
  <p:tag name="AS_UNIQUEID" val="2795"/>
</p:tagLst>
</file>

<file path=ppt/tags/tag183.xml><?xml version="1.0" encoding="utf-8"?>
<p:tagLst xmlns:p="http://schemas.openxmlformats.org/presentationml/2006/main">
  <p:tag name="AS_UNIQUEID" val="2796"/>
</p:tagLst>
</file>

<file path=ppt/tags/tag184.xml><?xml version="1.0" encoding="utf-8"?>
<p:tagLst xmlns:p="http://schemas.openxmlformats.org/presentationml/2006/main">
  <p:tag name="AS_UNIQUEID" val="2797"/>
</p:tagLst>
</file>

<file path=ppt/tags/tag185.xml><?xml version="1.0" encoding="utf-8"?>
<p:tagLst xmlns:p="http://schemas.openxmlformats.org/presentationml/2006/main">
  <p:tag name="AS_UNIQUEID" val="2798"/>
</p:tagLst>
</file>

<file path=ppt/tags/tag186.xml><?xml version="1.0" encoding="utf-8"?>
<p:tagLst xmlns:p="http://schemas.openxmlformats.org/presentationml/2006/main">
  <p:tag name="AS_UNIQUEID" val="612"/>
  <p:tag name="KSO_WM_BEAUTIFY_FLAG" val=""/>
</p:tagLst>
</file>

<file path=ppt/tags/tag187.xml><?xml version="1.0" encoding="utf-8"?>
<p:tagLst xmlns:p="http://schemas.openxmlformats.org/presentationml/2006/main">
  <p:tag name="AS_UNIQUEID" val="612"/>
  <p:tag name="KSO_WM_BEAUTIFY_FLAG" val=""/>
</p:tagLst>
</file>

<file path=ppt/tags/tag188.xml><?xml version="1.0" encoding="utf-8"?>
<p:tagLst xmlns:p="http://schemas.openxmlformats.org/presentationml/2006/main">
  <p:tag name="AS_UNIQUEID" val="213"/>
</p:tagLst>
</file>

<file path=ppt/tags/tag189.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19.xml><?xml version="1.0" encoding="utf-8"?>
<p:tagLst xmlns:p="http://schemas.openxmlformats.org/presentationml/2006/main">
  <p:tag name="AS_UNIQUEID" val="1244"/>
</p:tagLst>
</file>

<file path=ppt/tags/tag190.xml><?xml version="1.0" encoding="utf-8"?>
<p:tagLst xmlns:p="http://schemas.openxmlformats.org/presentationml/2006/main">
  <p:tag name="AS_UNIQUEID" val="211"/>
</p:tagLst>
</file>

<file path=ppt/tags/tag191.xml><?xml version="1.0" encoding="utf-8"?>
<p:tagLst xmlns:p="http://schemas.openxmlformats.org/presentationml/2006/main">
  <p:tag name="AS_UNIQUEID" val="1440"/>
</p:tagLst>
</file>

<file path=ppt/tags/tag192.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193.xml><?xml version="1.0" encoding="utf-8"?>
<p:tagLst xmlns:p="http://schemas.openxmlformats.org/presentationml/2006/main">
  <p:tag name="AS_UNIQUEID" val="213"/>
</p:tagLst>
</file>

<file path=ppt/tags/tag194.xml><?xml version="1.0" encoding="utf-8"?>
<p:tagLst xmlns:p="http://schemas.openxmlformats.org/presentationml/2006/main">
  <p:tag name="AS_UNIQUEID" val="211"/>
</p:tagLst>
</file>

<file path=ppt/tags/tag195.xml><?xml version="1.0" encoding="utf-8"?>
<p:tagLst xmlns:p="http://schemas.openxmlformats.org/presentationml/2006/main">
  <p:tag name="AS_UNIQUEID" val="1440"/>
</p:tagLst>
</file>

<file path=ppt/tags/tag196.xml><?xml version="1.0" encoding="utf-8"?>
<p:tagLst xmlns:p="http://schemas.openxmlformats.org/presentationml/2006/main">
  <p:tag name="AS_UNIQUEID" val="632"/>
  <p:tag name="KSO_WM_BEAUTIFY_FLAG" val=""/>
</p:tagLst>
</file>

<file path=ppt/tags/tag197.xml><?xml version="1.0" encoding="utf-8"?>
<p:tagLst xmlns:p="http://schemas.openxmlformats.org/presentationml/2006/main">
  <p:tag name="AS_UNIQUEID" val="633"/>
  <p:tag name="KSO_WM_BEAUTIFY_FLAG" val=""/>
</p:tagLst>
</file>

<file path=ppt/tags/tag198.xml><?xml version="1.0" encoding="utf-8"?>
<p:tagLst xmlns:p="http://schemas.openxmlformats.org/presentationml/2006/main">
  <p:tag name="AS_UNIQUEID" val="633"/>
  <p:tag name="KSO_WM_BEAUTIFY_FLAG" val=""/>
</p:tagLst>
</file>

<file path=ppt/tags/tag199.xml><?xml version="1.0" encoding="utf-8"?>
<p:tagLst xmlns:p="http://schemas.openxmlformats.org/presentationml/2006/main">
  <p:tag name="AS_UNIQUEID" val="639"/>
</p:tagLst>
</file>

<file path=ppt/tags/tag2.xml><?xml version="1.0" encoding="utf-8"?>
<p:tagLst xmlns:p="http://schemas.openxmlformats.org/presentationml/2006/main">
  <p:tag name="AS_UNIQUEID" val="1224"/>
</p:tagLst>
</file>

<file path=ppt/tags/tag20.xml><?xml version="1.0" encoding="utf-8"?>
<p:tagLst xmlns:p="http://schemas.openxmlformats.org/presentationml/2006/main">
  <p:tag name="AS_UNIQUEID" val="1245"/>
</p:tagLst>
</file>

<file path=ppt/tags/tag200.xml><?xml version="1.0" encoding="utf-8"?>
<p:tagLst xmlns:p="http://schemas.openxmlformats.org/presentationml/2006/main">
  <p:tag name="AS_UNIQUEID" val="640"/>
</p:tagLst>
</file>

<file path=ppt/tags/tag201.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02.xml><?xml version="1.0" encoding="utf-8"?>
<p:tagLst xmlns:p="http://schemas.openxmlformats.org/presentationml/2006/main">
  <p:tag name="AS_UNIQUEID" val="213"/>
</p:tagLst>
</file>

<file path=ppt/tags/tag203.xml><?xml version="1.0" encoding="utf-8"?>
<p:tagLst xmlns:p="http://schemas.openxmlformats.org/presentationml/2006/main">
  <p:tag name="AS_UNIQUEID" val="733"/>
</p:tagLst>
</file>

<file path=ppt/tags/tag204.xml><?xml version="1.0" encoding="utf-8"?>
<p:tagLst xmlns:p="http://schemas.openxmlformats.org/presentationml/2006/main">
  <p:tag name="AS_UNIQUEID" val="211"/>
</p:tagLst>
</file>

<file path=ppt/tags/tag205.xml><?xml version="1.0" encoding="utf-8"?>
<p:tagLst xmlns:p="http://schemas.openxmlformats.org/presentationml/2006/main">
  <p:tag name="AS_UNIQUEID" val="1452"/>
</p:tagLst>
</file>

<file path=ppt/tags/tag206.xml><?xml version="1.0" encoding="utf-8"?>
<p:tagLst xmlns:p="http://schemas.openxmlformats.org/presentationml/2006/main">
  <p:tag name="AS_UNIQUEID" val="1453"/>
</p:tagLst>
</file>

<file path=ppt/tags/tag207.xml><?xml version="1.0" encoding="utf-8"?>
<p:tagLst xmlns:p="http://schemas.openxmlformats.org/presentationml/2006/main">
  <p:tag name="AS_UNIQUEID" val="1454"/>
</p:tagLst>
</file>

<file path=ppt/tags/tag208.xml><?xml version="1.0" encoding="utf-8"?>
<p:tagLst xmlns:p="http://schemas.openxmlformats.org/presentationml/2006/main">
  <p:tag name="AS_UNIQUEID" val="1455"/>
</p:tagLst>
</file>

<file path=ppt/tags/tag209.xml><?xml version="1.0" encoding="utf-8"?>
<p:tagLst xmlns:p="http://schemas.openxmlformats.org/presentationml/2006/main">
  <p:tag name="AS_UNIQUEID" val="1456"/>
</p:tagLst>
</file>

<file path=ppt/tags/tag21.xml><?xml version="1.0" encoding="utf-8"?>
<p:tagLst xmlns:p="http://schemas.openxmlformats.org/presentationml/2006/main">
  <p:tag name="AS_UNIQUEID" val="1246"/>
</p:tagLst>
</file>

<file path=ppt/tags/tag210.xml><?xml version="1.0" encoding="utf-8"?>
<p:tagLst xmlns:p="http://schemas.openxmlformats.org/presentationml/2006/main">
  <p:tag name="AS_UNIQUEID" val="1457"/>
</p:tagLst>
</file>

<file path=ppt/tags/tag211.xml><?xml version="1.0" encoding="utf-8"?>
<p:tagLst xmlns:p="http://schemas.openxmlformats.org/presentationml/2006/main">
  <p:tag name="AS_UNIQUEID" val="1458"/>
</p:tagLst>
</file>

<file path=ppt/tags/tag212.xml><?xml version="1.0" encoding="utf-8"?>
<p:tagLst xmlns:p="http://schemas.openxmlformats.org/presentationml/2006/main">
  <p:tag name="AS_UNIQUEID" val="1459"/>
</p:tagLst>
</file>

<file path=ppt/tags/tag213.xml><?xml version="1.0" encoding="utf-8"?>
<p:tagLst xmlns:p="http://schemas.openxmlformats.org/presentationml/2006/main">
  <p:tag name="AS_UNIQUEID" val="1460"/>
</p:tagLst>
</file>

<file path=ppt/tags/tag214.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15.xml><?xml version="1.0" encoding="utf-8"?>
<p:tagLst xmlns:p="http://schemas.openxmlformats.org/presentationml/2006/main">
  <p:tag name="AS_UNIQUEID" val="213"/>
</p:tagLst>
</file>

<file path=ppt/tags/tag216.xml><?xml version="1.0" encoding="utf-8"?>
<p:tagLst xmlns:p="http://schemas.openxmlformats.org/presentationml/2006/main">
  <p:tag name="AS_UNIQUEID" val="733"/>
</p:tagLst>
</file>

<file path=ppt/tags/tag217.xml><?xml version="1.0" encoding="utf-8"?>
<p:tagLst xmlns:p="http://schemas.openxmlformats.org/presentationml/2006/main">
  <p:tag name="AS_UNIQUEID" val="211"/>
</p:tagLst>
</file>

<file path=ppt/tags/tag218.xml><?xml version="1.0" encoding="utf-8"?>
<p:tagLst xmlns:p="http://schemas.openxmlformats.org/presentationml/2006/main">
  <p:tag name="AS_UNIQUEID" val="1462"/>
</p:tagLst>
</file>

<file path=ppt/tags/tag219.xml><?xml version="1.0" encoding="utf-8"?>
<p:tagLst xmlns:p="http://schemas.openxmlformats.org/presentationml/2006/main">
  <p:tag name="AS_UNIQUEID" val="1463"/>
</p:tagLst>
</file>

<file path=ppt/tags/tag22.xml><?xml version="1.0" encoding="utf-8"?>
<p:tagLst xmlns:p="http://schemas.openxmlformats.org/presentationml/2006/main">
  <p:tag name="AS_UNIQUEID" val="1248"/>
</p:tagLst>
</file>

<file path=ppt/tags/tag220.xml><?xml version="1.0" encoding="utf-8"?>
<p:tagLst xmlns:p="http://schemas.openxmlformats.org/presentationml/2006/main">
  <p:tag name="AS_UNIQUEID" val="1464"/>
</p:tagLst>
</file>

<file path=ppt/tags/tag221.xml><?xml version="1.0" encoding="utf-8"?>
<p:tagLst xmlns:p="http://schemas.openxmlformats.org/presentationml/2006/main">
  <p:tag name="AS_UNIQUEID" val="1465"/>
</p:tagLst>
</file>

<file path=ppt/tags/tag222.xml><?xml version="1.0" encoding="utf-8"?>
<p:tagLst xmlns:p="http://schemas.openxmlformats.org/presentationml/2006/main">
  <p:tag name="AS_UNIQUEID" val="1466"/>
</p:tagLst>
</file>

<file path=ppt/tags/tag223.xml><?xml version="1.0" encoding="utf-8"?>
<p:tagLst xmlns:p="http://schemas.openxmlformats.org/presentationml/2006/main">
  <p:tag name="AS_UNIQUEID" val="1467"/>
</p:tagLst>
</file>

<file path=ppt/tags/tag224.xml><?xml version="1.0" encoding="utf-8"?>
<p:tagLst xmlns:p="http://schemas.openxmlformats.org/presentationml/2006/main">
  <p:tag name="AS_UNIQUEID" val="1468"/>
</p:tagLst>
</file>

<file path=ppt/tags/tag225.xml><?xml version="1.0" encoding="utf-8"?>
<p:tagLst xmlns:p="http://schemas.openxmlformats.org/presentationml/2006/main">
  <p:tag name="AS_UNIQUEID" val="1470"/>
</p:tagLst>
</file>

<file path=ppt/tags/tag226.xml><?xml version="1.0" encoding="utf-8"?>
<p:tagLst xmlns:p="http://schemas.openxmlformats.org/presentationml/2006/main">
  <p:tag name="AS_UNIQUEID" val="1471"/>
</p:tagLst>
</file>

<file path=ppt/tags/tag227.xml><?xml version="1.0" encoding="utf-8"?>
<p:tagLst xmlns:p="http://schemas.openxmlformats.org/presentationml/2006/main">
  <p:tag name="AS_UNIQUEID" val="1472"/>
</p:tagLst>
</file>

<file path=ppt/tags/tag228.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29.xml><?xml version="1.0" encoding="utf-8"?>
<p:tagLst xmlns:p="http://schemas.openxmlformats.org/presentationml/2006/main">
  <p:tag name="AS_UNIQUEID" val="213"/>
</p:tagLst>
</file>

<file path=ppt/tags/tag23.xml><?xml version="1.0" encoding="utf-8"?>
<p:tagLst xmlns:p="http://schemas.openxmlformats.org/presentationml/2006/main">
  <p:tag name="AS_UNIQUEID" val="1249"/>
</p:tagLst>
</file>

<file path=ppt/tags/tag230.xml><?xml version="1.0" encoding="utf-8"?>
<p:tagLst xmlns:p="http://schemas.openxmlformats.org/presentationml/2006/main">
  <p:tag name="AS_UNIQUEID" val="211"/>
</p:tagLst>
</file>

<file path=ppt/tags/tag231.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32.xml><?xml version="1.0" encoding="utf-8"?>
<p:tagLst xmlns:p="http://schemas.openxmlformats.org/presentationml/2006/main">
  <p:tag name="AS_UNIQUEID" val="213"/>
</p:tagLst>
</file>

<file path=ppt/tags/tag233.xml><?xml version="1.0" encoding="utf-8"?>
<p:tagLst xmlns:p="http://schemas.openxmlformats.org/presentationml/2006/main">
  <p:tag name="AS_UNIQUEID" val="211"/>
</p:tagLst>
</file>

<file path=ppt/tags/tag234.xml><?xml version="1.0" encoding="utf-8"?>
<p:tagLst xmlns:p="http://schemas.openxmlformats.org/presentationml/2006/main">
  <p:tag name="AS_UNIQUEID" val="733"/>
</p:tagLst>
</file>

<file path=ppt/tags/tag235.xml><?xml version="1.0" encoding="utf-8"?>
<p:tagLst xmlns:p="http://schemas.openxmlformats.org/presentationml/2006/main">
  <p:tag name="AS_UNIQUEID" val="3011"/>
</p:tagLst>
</file>

<file path=ppt/tags/tag236.xml><?xml version="1.0" encoding="utf-8"?>
<p:tagLst xmlns:p="http://schemas.openxmlformats.org/presentationml/2006/main">
  <p:tag name="AS_UNIQUEID" val="2956"/>
</p:tagLst>
</file>

<file path=ppt/tags/tag237.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38.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39.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xml><?xml version="1.0" encoding="utf-8"?>
<p:tagLst xmlns:p="http://schemas.openxmlformats.org/presentationml/2006/main">
  <p:tag name="AS_UNIQUEID" val="1250"/>
</p:tagLst>
</file>

<file path=ppt/tags/tag240.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1.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2.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3.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4.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5.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6.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7.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8.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49.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5.xml><?xml version="1.0" encoding="utf-8"?>
<p:tagLst xmlns:p="http://schemas.openxmlformats.org/presentationml/2006/main">
  <p:tag name="AS_UNIQUEID" val="1251"/>
</p:tagLst>
</file>

<file path=ppt/tags/tag250.xml><?xml version="1.0" encoding="utf-8"?>
<p:tagLst xmlns:p="http://schemas.openxmlformats.org/presentationml/2006/main">
  <p:tag name="KSO_WM_DIAGRAM_VIRTUALLY_FRAME" val="{&quot;height&quot;:375.7899212598425,&quot;left&quot;:281.56330708661415,&quot;top&quot;:168.94330708661417,&quot;width&quot;:572.5906299212597}"/>
</p:tagLst>
</file>

<file path=ppt/tags/tag251.xml><?xml version="1.0" encoding="utf-8"?>
<p:tagLst xmlns:p="http://schemas.openxmlformats.org/presentationml/2006/main">
  <p:tag name="AS_UNIQUEID" val="213"/>
</p:tagLst>
</file>

<file path=ppt/tags/tag252.xml><?xml version="1.0" encoding="utf-8"?>
<p:tagLst xmlns:p="http://schemas.openxmlformats.org/presentationml/2006/main">
  <p:tag name="AS_UNIQUEID" val="211"/>
</p:tagLst>
</file>

<file path=ppt/tags/tag253.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54.xml><?xml version="1.0" encoding="utf-8"?>
<p:tagLst xmlns:p="http://schemas.openxmlformats.org/presentationml/2006/main">
  <p:tag name="AS_UNIQUEID" val="1514"/>
</p:tagLst>
</file>

<file path=ppt/tags/tag255.xml><?xml version="1.0" encoding="utf-8"?>
<p:tagLst xmlns:p="http://schemas.openxmlformats.org/presentationml/2006/main">
  <p:tag name="AS_UNIQUEID" val="508"/>
</p:tagLst>
</file>

<file path=ppt/tags/tag256.xml><?xml version="1.0" encoding="utf-8"?>
<p:tagLst xmlns:p="http://schemas.openxmlformats.org/presentationml/2006/main">
  <p:tag name="AS_UNIQUEID" val="211"/>
</p:tagLst>
</file>

<file path=ppt/tags/tag257.xml><?xml version="1.0" encoding="utf-8"?>
<p:tagLst xmlns:p="http://schemas.openxmlformats.org/presentationml/2006/main">
  <p:tag name="AS_UNIQUEID" val="162"/>
</p:tagLst>
</file>

<file path=ppt/tags/tag258.xml><?xml version="1.0" encoding="utf-8"?>
<p:tagLst xmlns:p="http://schemas.openxmlformats.org/presentationml/2006/main">
  <p:tag name="AS_UNIQUEID" val="213"/>
</p:tagLst>
</file>

<file path=ppt/tags/tag259.xml><?xml version="1.0" encoding="utf-8"?>
<p:tagLst xmlns:p="http://schemas.openxmlformats.org/presentationml/2006/main">
  <p:tag name="AS_UNIQUEID" val="211"/>
</p:tagLst>
</file>

<file path=ppt/tags/tag26.xml><?xml version="1.0" encoding="utf-8"?>
<p:tagLst xmlns:p="http://schemas.openxmlformats.org/presentationml/2006/main">
  <p:tag name="AS_UNIQUEID" val="1252"/>
</p:tagLst>
</file>

<file path=ppt/tags/tag260.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61.xml><?xml version="1.0" encoding="utf-8"?>
<p:tagLst xmlns:p="http://schemas.openxmlformats.org/presentationml/2006/main">
  <p:tag name="AS_UNIQUEID" val="733"/>
</p:tagLst>
</file>

<file path=ppt/tags/tag262.xml><?xml version="1.0" encoding="utf-8"?>
<p:tagLst xmlns:p="http://schemas.openxmlformats.org/presentationml/2006/main">
  <p:tag name="AS_UNIQUEID" val="213"/>
</p:tagLst>
</file>

<file path=ppt/tags/tag263.xml><?xml version="1.0" encoding="utf-8"?>
<p:tagLst xmlns:p="http://schemas.openxmlformats.org/presentationml/2006/main">
  <p:tag name="AS_UNIQUEID" val="211"/>
</p:tagLst>
</file>

<file path=ppt/tags/tag264.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65.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66.xml><?xml version="1.0" encoding="utf-8"?>
<p:tagLst xmlns:p="http://schemas.openxmlformats.org/presentationml/2006/main">
  <p:tag name="AS_UNIQUEID" val="213"/>
</p:tagLst>
</file>

<file path=ppt/tags/tag267.xml><?xml version="1.0" encoding="utf-8"?>
<p:tagLst xmlns:p="http://schemas.openxmlformats.org/presentationml/2006/main">
  <p:tag name="AS_UNIQUEID" val="211"/>
</p:tagLst>
</file>

<file path=ppt/tags/tag268.xml><?xml version="1.0" encoding="utf-8"?>
<p:tagLst xmlns:p="http://schemas.openxmlformats.org/presentationml/2006/main">
  <p:tag name="AS_UNIQUEID" val="1518"/>
</p:tagLst>
</file>

<file path=ppt/tags/tag269.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7.xml><?xml version="1.0" encoding="utf-8"?>
<p:tagLst xmlns:p="http://schemas.openxmlformats.org/presentationml/2006/main">
  <p:tag name="AS_UNIQUEID" val="1253"/>
</p:tagLst>
</file>

<file path=ppt/tags/tag270.xml><?xml version="1.0" encoding="utf-8"?>
<p:tagLst xmlns:p="http://schemas.openxmlformats.org/presentationml/2006/main">
  <p:tag name="AS_UNIQUEID" val="213"/>
</p:tagLst>
</file>

<file path=ppt/tags/tag271.xml><?xml version="1.0" encoding="utf-8"?>
<p:tagLst xmlns:p="http://schemas.openxmlformats.org/presentationml/2006/main">
  <p:tag name="AS_UNIQUEID" val="1518"/>
</p:tagLst>
</file>

<file path=ppt/tags/tag272.xml><?xml version="1.0" encoding="utf-8"?>
<p:tagLst xmlns:p="http://schemas.openxmlformats.org/presentationml/2006/main">
  <p:tag name="AS_UNIQUEID" val="211"/>
</p:tagLst>
</file>

<file path=ppt/tags/tag273.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74.xml><?xml version="1.0" encoding="utf-8"?>
<p:tagLst xmlns:p="http://schemas.openxmlformats.org/presentationml/2006/main">
  <p:tag name="AS_UNIQUEID" val="213"/>
</p:tagLst>
</file>

<file path=ppt/tags/tag275.xml><?xml version="1.0" encoding="utf-8"?>
<p:tagLst xmlns:p="http://schemas.openxmlformats.org/presentationml/2006/main">
  <p:tag name="AS_UNIQUEID" val="211"/>
</p:tagLst>
</file>

<file path=ppt/tags/tag276.xml><?xml version="1.0" encoding="utf-8"?>
<p:tagLst xmlns:p="http://schemas.openxmlformats.org/presentationml/2006/main">
  <p:tag name="AS_UNIQUEID" val="213"/>
</p:tagLst>
</file>

<file path=ppt/tags/tag277.xml><?xml version="1.0" encoding="utf-8"?>
<p:tagLst xmlns:p="http://schemas.openxmlformats.org/presentationml/2006/main">
  <p:tag name="AS_UNIQUEID" val="211"/>
</p:tagLst>
</file>

<file path=ppt/tags/tag278.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79.xml><?xml version="1.0" encoding="utf-8"?>
<p:tagLst xmlns:p="http://schemas.openxmlformats.org/presentationml/2006/main">
  <p:tag name="AS_UNIQUEID" val="733"/>
</p:tagLst>
</file>

<file path=ppt/tags/tag28.xml><?xml version="1.0" encoding="utf-8"?>
<p:tagLst xmlns:p="http://schemas.openxmlformats.org/presentationml/2006/main">
  <p:tag name="AS_UNIQUEID" val="1254"/>
</p:tagLst>
</file>

<file path=ppt/tags/tag280.xml><?xml version="1.0" encoding="utf-8"?>
<p:tagLst xmlns:p="http://schemas.openxmlformats.org/presentationml/2006/main">
  <p:tag name="AS_UNIQUEID" val="733"/>
</p:tagLst>
</file>

<file path=ppt/tags/tag281.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82.xml><?xml version="1.0" encoding="utf-8"?>
<p:tagLst xmlns:p="http://schemas.openxmlformats.org/presentationml/2006/main">
  <p:tag name="AS_UNIQUEID" val="213"/>
</p:tagLst>
</file>

<file path=ppt/tags/tag283.xml><?xml version="1.0" encoding="utf-8"?>
<p:tagLst xmlns:p="http://schemas.openxmlformats.org/presentationml/2006/main">
  <p:tag name="AS_UNIQUEID" val="211"/>
</p:tagLst>
</file>

<file path=ppt/tags/tag284.xml><?xml version="1.0" encoding="utf-8"?>
<p:tagLst xmlns:p="http://schemas.openxmlformats.org/presentationml/2006/main">
  <p:tag name="AS_UNIQUEID" val="733"/>
</p:tagLst>
</file>

<file path=ppt/tags/tag285.xml><?xml version="1.0" encoding="utf-8"?>
<p:tagLst xmlns:p="http://schemas.openxmlformats.org/presentationml/2006/main">
  <p:tag name="AS_UNIQUEID" val="1221"/>
  <p:tag name="KSO_WM_BEAUTIFY_FLAG" val="#wm#"/>
  <p:tag name="KSO_WM_TAG_VERSION" val="1.0"/>
  <p:tag name="KSO_WM_TEMPLATE_CATEGORY" val="custom"/>
  <p:tag name="KSO_WM_TEMPLATE_INDEX" val="160539"/>
  <p:tag name="KSO_WM_UNIT_ID" val="custom160539_2*i*0"/>
  <p:tag name="KSO_WM_UNIT_INDEX" val="0"/>
  <p:tag name="KSO_WM_UNIT_TYPE" val="i"/>
</p:tagLst>
</file>

<file path=ppt/tags/tag286.xml><?xml version="1.0" encoding="utf-8"?>
<p:tagLst xmlns:p="http://schemas.openxmlformats.org/presentationml/2006/main">
  <p:tag name="AS_UNIQUEID" val="213"/>
</p:tagLst>
</file>

<file path=ppt/tags/tag287.xml><?xml version="1.0" encoding="utf-8"?>
<p:tagLst xmlns:p="http://schemas.openxmlformats.org/presentationml/2006/main">
  <p:tag name="AS_UNIQUEID" val="211"/>
</p:tagLst>
</file>

<file path=ppt/tags/tag288.xml><?xml version="1.0" encoding="utf-8"?>
<p:tagLst xmlns:p="http://schemas.openxmlformats.org/presentationml/2006/main">
  <p:tag name="AS_UNIQUEID" val="1384"/>
</p:tagLst>
</file>

<file path=ppt/tags/tag289.xml><?xml version="1.0" encoding="utf-8"?>
<p:tagLst xmlns:p="http://schemas.openxmlformats.org/presentationml/2006/main">
  <p:tag name="AS_UNIQUEID" val="1385"/>
</p:tagLst>
</file>

<file path=ppt/tags/tag29.xml><?xml version="1.0" encoding="utf-8"?>
<p:tagLst xmlns:p="http://schemas.openxmlformats.org/presentationml/2006/main">
  <p:tag name="AS_UNIQUEID" val="1255"/>
</p:tagLst>
</file>

<file path=ppt/tags/tag290.xml><?xml version="1.0" encoding="utf-8"?>
<p:tagLst xmlns:p="http://schemas.openxmlformats.org/presentationml/2006/main">
  <p:tag name="AS_UNIQUEID" val="1386"/>
</p:tagLst>
</file>

<file path=ppt/tags/tag291.xml><?xml version="1.0" encoding="utf-8"?>
<p:tagLst xmlns:p="http://schemas.openxmlformats.org/presentationml/2006/main">
  <p:tag name="AS_UNIQUEID" val="1387"/>
</p:tagLst>
</file>

<file path=ppt/tags/tag292.xml><?xml version="1.0" encoding="utf-8"?>
<p:tagLst xmlns:p="http://schemas.openxmlformats.org/presentationml/2006/main">
  <p:tag name="AS_UNIQUEID" val="1388"/>
</p:tagLst>
</file>

<file path=ppt/tags/tag293.xml><?xml version="1.0" encoding="utf-8"?>
<p:tagLst xmlns:p="http://schemas.openxmlformats.org/presentationml/2006/main">
  <p:tag name="AS_UNIQUEID" val="1389"/>
</p:tagLst>
</file>

<file path=ppt/tags/tag294.xml><?xml version="1.0" encoding="utf-8"?>
<p:tagLst xmlns:p="http://schemas.openxmlformats.org/presentationml/2006/main">
  <p:tag name="AS_OS" val="Unix 3.10 unknown"/>
  <p:tag name="AS_RELEASE_DATE" val="2020.11.30"/>
  <p:tag name="AS_TITLE" val="Aspose.Slides for Java"/>
  <p:tag name="AS_VERSION" val="20.11"/>
  <p:tag name="KSO_WM_DOC_GUID" val="{2355b5c8-bbbd-4e39-9624-a1ca5e6cfb5b}"/>
  <p:tag name="commondata" val="eyJoZGlkIjoiNmU5MGY5ZDEzMzM2NzkwZTg3ZDkwNjkzMTkwOTQxYmQifQ=="/>
</p:tagLst>
</file>

<file path=ppt/tags/tag3.xml><?xml version="1.0" encoding="utf-8"?>
<p:tagLst xmlns:p="http://schemas.openxmlformats.org/presentationml/2006/main">
  <p:tag name="AS_UNIQUEID" val="1225"/>
</p:tagLst>
</file>

<file path=ppt/tags/tag30.xml><?xml version="1.0" encoding="utf-8"?>
<p:tagLst xmlns:p="http://schemas.openxmlformats.org/presentationml/2006/main">
  <p:tag name="AS_UNIQUEID" val="1257"/>
</p:tagLst>
</file>

<file path=ppt/tags/tag31.xml><?xml version="1.0" encoding="utf-8"?>
<p:tagLst xmlns:p="http://schemas.openxmlformats.org/presentationml/2006/main">
  <p:tag name="AS_UNIQUEID" val="1258"/>
</p:tagLst>
</file>

<file path=ppt/tags/tag32.xml><?xml version="1.0" encoding="utf-8"?>
<p:tagLst xmlns:p="http://schemas.openxmlformats.org/presentationml/2006/main">
  <p:tag name="AS_UNIQUEID" val="1259"/>
</p:tagLst>
</file>

<file path=ppt/tags/tag33.xml><?xml version="1.0" encoding="utf-8"?>
<p:tagLst xmlns:p="http://schemas.openxmlformats.org/presentationml/2006/main">
  <p:tag name="AS_UNIQUEID" val="1260"/>
</p:tagLst>
</file>

<file path=ppt/tags/tag34.xml><?xml version="1.0" encoding="utf-8"?>
<p:tagLst xmlns:p="http://schemas.openxmlformats.org/presentationml/2006/main">
  <p:tag name="AS_UNIQUEID" val="1262"/>
</p:tagLst>
</file>

<file path=ppt/tags/tag35.xml><?xml version="1.0" encoding="utf-8"?>
<p:tagLst xmlns:p="http://schemas.openxmlformats.org/presentationml/2006/main">
  <p:tag name="AS_UNIQUEID" val="1263"/>
</p:tagLst>
</file>

<file path=ppt/tags/tag36.xml><?xml version="1.0" encoding="utf-8"?>
<p:tagLst xmlns:p="http://schemas.openxmlformats.org/presentationml/2006/main">
  <p:tag name="AS_UNIQUEID" val="1264"/>
</p:tagLst>
</file>

<file path=ppt/tags/tag37.xml><?xml version="1.0" encoding="utf-8"?>
<p:tagLst xmlns:p="http://schemas.openxmlformats.org/presentationml/2006/main">
  <p:tag name="AS_UNIQUEID" val="1266"/>
</p:tagLst>
</file>

<file path=ppt/tags/tag38.xml><?xml version="1.0" encoding="utf-8"?>
<p:tagLst xmlns:p="http://schemas.openxmlformats.org/presentationml/2006/main">
  <p:tag name="AS_UNIQUEID" val="1267"/>
</p:tagLst>
</file>

<file path=ppt/tags/tag39.xml><?xml version="1.0" encoding="utf-8"?>
<p:tagLst xmlns:p="http://schemas.openxmlformats.org/presentationml/2006/main">
  <p:tag name="AS_UNIQUEID" val="1268"/>
</p:tagLst>
</file>

<file path=ppt/tags/tag4.xml><?xml version="1.0" encoding="utf-8"?>
<p:tagLst xmlns:p="http://schemas.openxmlformats.org/presentationml/2006/main">
  <p:tag name="AS_UNIQUEID" val="1226"/>
</p:tagLst>
</file>

<file path=ppt/tags/tag40.xml><?xml version="1.0" encoding="utf-8"?>
<p:tagLst xmlns:p="http://schemas.openxmlformats.org/presentationml/2006/main">
  <p:tag name="AS_UNIQUEID" val="1269"/>
</p:tagLst>
</file>

<file path=ppt/tags/tag41.xml><?xml version="1.0" encoding="utf-8"?>
<p:tagLst xmlns:p="http://schemas.openxmlformats.org/presentationml/2006/main">
  <p:tag name="AS_UNIQUEID" val="1270"/>
</p:tagLst>
</file>

<file path=ppt/tags/tag42.xml><?xml version="1.0" encoding="utf-8"?>
<p:tagLst xmlns:p="http://schemas.openxmlformats.org/presentationml/2006/main">
  <p:tag name="AS_UNIQUEID" val="1271"/>
</p:tagLst>
</file>

<file path=ppt/tags/tag43.xml><?xml version="1.0" encoding="utf-8"?>
<p:tagLst xmlns:p="http://schemas.openxmlformats.org/presentationml/2006/main">
  <p:tag name="AS_UNIQUEID" val="1273"/>
</p:tagLst>
</file>

<file path=ppt/tags/tag44.xml><?xml version="1.0" encoding="utf-8"?>
<p:tagLst xmlns:p="http://schemas.openxmlformats.org/presentationml/2006/main">
  <p:tag name="AS_UNIQUEID" val="1274"/>
</p:tagLst>
</file>

<file path=ppt/tags/tag45.xml><?xml version="1.0" encoding="utf-8"?>
<p:tagLst xmlns:p="http://schemas.openxmlformats.org/presentationml/2006/main">
  <p:tag name="AS_UNIQUEID" val="1275"/>
</p:tagLst>
</file>

<file path=ppt/tags/tag46.xml><?xml version="1.0" encoding="utf-8"?>
<p:tagLst xmlns:p="http://schemas.openxmlformats.org/presentationml/2006/main">
  <p:tag name="AS_UNIQUEID" val="1276"/>
</p:tagLst>
</file>

<file path=ppt/tags/tag47.xml><?xml version="1.0" encoding="utf-8"?>
<p:tagLst xmlns:p="http://schemas.openxmlformats.org/presentationml/2006/main">
  <p:tag name="AS_UNIQUEID" val="1277"/>
</p:tagLst>
</file>

<file path=ppt/tags/tag48.xml><?xml version="1.0" encoding="utf-8"?>
<p:tagLst xmlns:p="http://schemas.openxmlformats.org/presentationml/2006/main">
  <p:tag name="AS_UNIQUEID" val="1279"/>
</p:tagLst>
</file>

<file path=ppt/tags/tag49.xml><?xml version="1.0" encoding="utf-8"?>
<p:tagLst xmlns:p="http://schemas.openxmlformats.org/presentationml/2006/main">
  <p:tag name="AS_UNIQUEID" val="1280"/>
</p:tagLst>
</file>

<file path=ppt/tags/tag5.xml><?xml version="1.0" encoding="utf-8"?>
<p:tagLst xmlns:p="http://schemas.openxmlformats.org/presentationml/2006/main">
  <p:tag name="AS_UNIQUEID" val="1227"/>
</p:tagLst>
</file>

<file path=ppt/tags/tag50.xml><?xml version="1.0" encoding="utf-8"?>
<p:tagLst xmlns:p="http://schemas.openxmlformats.org/presentationml/2006/main">
  <p:tag name="AS_UNIQUEID" val="1281"/>
</p:tagLst>
</file>

<file path=ppt/tags/tag51.xml><?xml version="1.0" encoding="utf-8"?>
<p:tagLst xmlns:p="http://schemas.openxmlformats.org/presentationml/2006/main">
  <p:tag name="AS_UNIQUEID" val="1282"/>
</p:tagLst>
</file>

<file path=ppt/tags/tag52.xml><?xml version="1.0" encoding="utf-8"?>
<p:tagLst xmlns:p="http://schemas.openxmlformats.org/presentationml/2006/main">
  <p:tag name="AS_UNIQUEID" val="1284"/>
</p:tagLst>
</file>

<file path=ppt/tags/tag53.xml><?xml version="1.0" encoding="utf-8"?>
<p:tagLst xmlns:p="http://schemas.openxmlformats.org/presentationml/2006/main">
  <p:tag name="AS_UNIQUEID" val="1285"/>
</p:tagLst>
</file>

<file path=ppt/tags/tag54.xml><?xml version="1.0" encoding="utf-8"?>
<p:tagLst xmlns:p="http://schemas.openxmlformats.org/presentationml/2006/main">
  <p:tag name="AS_UNIQUEID" val="1286"/>
</p:tagLst>
</file>

<file path=ppt/tags/tag55.xml><?xml version="1.0" encoding="utf-8"?>
<p:tagLst xmlns:p="http://schemas.openxmlformats.org/presentationml/2006/main">
  <p:tag name="AS_UNIQUEID" val="1287"/>
</p:tagLst>
</file>

<file path=ppt/tags/tag56.xml><?xml version="1.0" encoding="utf-8"?>
<p:tagLst xmlns:p="http://schemas.openxmlformats.org/presentationml/2006/main">
  <p:tag name="AS_UNIQUEID" val="1289"/>
</p:tagLst>
</file>

<file path=ppt/tags/tag57.xml><?xml version="1.0" encoding="utf-8"?>
<p:tagLst xmlns:p="http://schemas.openxmlformats.org/presentationml/2006/main">
  <p:tag name="AS_UNIQUEID" val="1290"/>
</p:tagLst>
</file>

<file path=ppt/tags/tag58.xml><?xml version="1.0" encoding="utf-8"?>
<p:tagLst xmlns:p="http://schemas.openxmlformats.org/presentationml/2006/main">
  <p:tag name="AS_UNIQUEID" val="1291"/>
</p:tagLst>
</file>

<file path=ppt/tags/tag59.xml><?xml version="1.0" encoding="utf-8"?>
<p:tagLst xmlns:p="http://schemas.openxmlformats.org/presentationml/2006/main">
  <p:tag name="AS_UNIQUEID" val="1293"/>
</p:tagLst>
</file>

<file path=ppt/tags/tag6.xml><?xml version="1.0" encoding="utf-8"?>
<p:tagLst xmlns:p="http://schemas.openxmlformats.org/presentationml/2006/main">
  <p:tag name="AS_UNIQUEID" val="1229"/>
</p:tagLst>
</file>

<file path=ppt/tags/tag60.xml><?xml version="1.0" encoding="utf-8"?>
<p:tagLst xmlns:p="http://schemas.openxmlformats.org/presentationml/2006/main">
  <p:tag name="AS_UNIQUEID" val="1294"/>
</p:tagLst>
</file>

<file path=ppt/tags/tag61.xml><?xml version="1.0" encoding="utf-8"?>
<p:tagLst xmlns:p="http://schemas.openxmlformats.org/presentationml/2006/main">
  <p:tag name="AS_UNIQUEID" val="1295"/>
</p:tagLst>
</file>

<file path=ppt/tags/tag62.xml><?xml version="1.0" encoding="utf-8"?>
<p:tagLst xmlns:p="http://schemas.openxmlformats.org/presentationml/2006/main">
  <p:tag name="AS_UNIQUEID" val="1296"/>
</p:tagLst>
</file>

<file path=ppt/tags/tag63.xml><?xml version="1.0" encoding="utf-8"?>
<p:tagLst xmlns:p="http://schemas.openxmlformats.org/presentationml/2006/main">
  <p:tag name="AS_UNIQUEID" val="1297"/>
</p:tagLst>
</file>

<file path=ppt/tags/tag64.xml><?xml version="1.0" encoding="utf-8"?>
<p:tagLst xmlns:p="http://schemas.openxmlformats.org/presentationml/2006/main">
  <p:tag name="AS_UNIQUEID" val="155"/>
</p:tagLst>
</file>

<file path=ppt/tags/tag65.xml><?xml version="1.0" encoding="utf-8"?>
<p:tagLst xmlns:p="http://schemas.openxmlformats.org/presentationml/2006/main">
  <p:tag name="AS_UNIQUEID" val="156"/>
</p:tagLst>
</file>

<file path=ppt/tags/tag66.xml><?xml version="1.0" encoding="utf-8"?>
<p:tagLst xmlns:p="http://schemas.openxmlformats.org/presentationml/2006/main">
  <p:tag name="AS_UNIQUEID" val="157"/>
</p:tagLst>
</file>

<file path=ppt/tags/tag67.xml><?xml version="1.0" encoding="utf-8"?>
<p:tagLst xmlns:p="http://schemas.openxmlformats.org/presentationml/2006/main">
  <p:tag name="AS_UNIQUEID" val="158"/>
</p:tagLst>
</file>

<file path=ppt/tags/tag68.xml><?xml version="1.0" encoding="utf-8"?>
<p:tagLst xmlns:p="http://schemas.openxmlformats.org/presentationml/2006/main">
  <p:tag name="AS_UNIQUEID" val="1300"/>
  <p:tag name="KSO_WM_TAG_VERSION" val="1.0"/>
  <p:tag name="KSO_WM_TEMPLATE_CATEGORY" val="custom"/>
  <p:tag name="KSO_WM_TEMPLATE_INDEX" val="20184553"/>
</p:tagLst>
</file>

<file path=ppt/tags/tag69.xml><?xml version="1.0" encoding="utf-8"?>
<p:tagLst xmlns:p="http://schemas.openxmlformats.org/presentationml/2006/main">
  <p:tag name="AS_UNIQUEID" val="1301"/>
  <p:tag name="KSO_WM_TAG_VERSION" val="1.0"/>
  <p:tag name="KSO_WM_TEMPLATE_CATEGORY" val="custom"/>
  <p:tag name="KSO_WM_TEMPLATE_INDEX" val="20184553"/>
</p:tagLst>
</file>

<file path=ppt/tags/tag7.xml><?xml version="1.0" encoding="utf-8"?>
<p:tagLst xmlns:p="http://schemas.openxmlformats.org/presentationml/2006/main">
  <p:tag name="AS_UNIQUEID" val="1230"/>
</p:tagLst>
</file>

<file path=ppt/tags/tag70.xml><?xml version="1.0" encoding="utf-8"?>
<p:tagLst xmlns:p="http://schemas.openxmlformats.org/presentationml/2006/main">
  <p:tag name="AS_UNIQUEID" val="1302"/>
</p:tagLst>
</file>

<file path=ppt/tags/tag71.xml><?xml version="1.0" encoding="utf-8"?>
<p:tagLst xmlns:p="http://schemas.openxmlformats.org/presentationml/2006/main">
  <p:tag name="AS_UNIQUEID" val="1303"/>
</p:tagLst>
</file>

<file path=ppt/tags/tag72.xml><?xml version="1.0" encoding="utf-8"?>
<p:tagLst xmlns:p="http://schemas.openxmlformats.org/presentationml/2006/main">
  <p:tag name="AS_UNIQUEID" val="1304"/>
</p:tagLst>
</file>

<file path=ppt/tags/tag73.xml><?xml version="1.0" encoding="utf-8"?>
<p:tagLst xmlns:p="http://schemas.openxmlformats.org/presentationml/2006/main">
  <p:tag name="AS_UNIQUEID" val="1305"/>
  <p:tag name="KSO_WM_BEAUTIFY_FLAG" val="#wm#"/>
  <p:tag name="KSO_WM_TAG_VERSION" val="1.0"/>
  <p:tag name="KSO_WM_TEMPLATE_CATEGORY" val="custom"/>
  <p:tag name="KSO_WM_TEMPLATE_INDEX" val="20184553"/>
  <p:tag name="KSO_WM_TEMPLATE_JOB_ID" val="2"/>
  <p:tag name="KSO_WM_TEMPLATE_OUTLINE_ID" val="15"/>
  <p:tag name="KSO_WM_TEMPLATE_SCENE_ID" val="1"/>
  <p:tag name="KSO_WM_TEMPLATE_THUMBS_INDEX" val="1"/>
  <p:tag name="KSO_WM_TEMPLATE_TOPIC_DEFAULT" val="1"/>
  <p:tag name="KSO_WM_TEMPLATE_TOPIC_ID" val="2869567"/>
</p:tagLst>
</file>

<file path=ppt/tags/tag74.xml><?xml version="1.0" encoding="utf-8"?>
<p:tagLst xmlns:p="http://schemas.openxmlformats.org/presentationml/2006/main">
  <p:tag name="AS_UNIQUEID" val="1306"/>
</p:tagLst>
</file>

<file path=ppt/tags/tag75.xml><?xml version="1.0" encoding="utf-8"?>
<p:tagLst xmlns:p="http://schemas.openxmlformats.org/presentationml/2006/main">
  <p:tag name="AS_UNIQUEID" val="1308"/>
</p:tagLst>
</file>

<file path=ppt/tags/tag76.xml><?xml version="1.0" encoding="utf-8"?>
<p:tagLst xmlns:p="http://schemas.openxmlformats.org/presentationml/2006/main">
  <p:tag name="AS_UNIQUEID" val="1309"/>
</p:tagLst>
</file>

<file path=ppt/tags/tag77.xml><?xml version="1.0" encoding="utf-8"?>
<p:tagLst xmlns:p="http://schemas.openxmlformats.org/presentationml/2006/main">
  <p:tag name="AS_UNIQUEID" val="1310"/>
</p:tagLst>
</file>

<file path=ppt/tags/tag78.xml><?xml version="1.0" encoding="utf-8"?>
<p:tagLst xmlns:p="http://schemas.openxmlformats.org/presentationml/2006/main">
  <p:tag name="AS_UNIQUEID" val="1311"/>
</p:tagLst>
</file>

<file path=ppt/tags/tag79.xml><?xml version="1.0" encoding="utf-8"?>
<p:tagLst xmlns:p="http://schemas.openxmlformats.org/presentationml/2006/main">
  <p:tag name="AS_UNIQUEID" val="1312"/>
</p:tagLst>
</file>

<file path=ppt/tags/tag8.xml><?xml version="1.0" encoding="utf-8"?>
<p:tagLst xmlns:p="http://schemas.openxmlformats.org/presentationml/2006/main">
  <p:tag name="AS_UNIQUEID" val="1231"/>
</p:tagLst>
</file>

<file path=ppt/tags/tag80.xml><?xml version="1.0" encoding="utf-8"?>
<p:tagLst xmlns:p="http://schemas.openxmlformats.org/presentationml/2006/main">
  <p:tag name="AS_UNIQUEID" val="1314"/>
</p:tagLst>
</file>

<file path=ppt/tags/tag81.xml><?xml version="1.0" encoding="utf-8"?>
<p:tagLst xmlns:p="http://schemas.openxmlformats.org/presentationml/2006/main">
  <p:tag name="AS_UNIQUEID" val="1315"/>
</p:tagLst>
</file>

<file path=ppt/tags/tag82.xml><?xml version="1.0" encoding="utf-8"?>
<p:tagLst xmlns:p="http://schemas.openxmlformats.org/presentationml/2006/main">
  <p:tag name="AS_UNIQUEID" val="1316"/>
</p:tagLst>
</file>

<file path=ppt/tags/tag83.xml><?xml version="1.0" encoding="utf-8"?>
<p:tagLst xmlns:p="http://schemas.openxmlformats.org/presentationml/2006/main">
  <p:tag name="AS_UNIQUEID" val="1317"/>
</p:tagLst>
</file>

<file path=ppt/tags/tag84.xml><?xml version="1.0" encoding="utf-8"?>
<p:tagLst xmlns:p="http://schemas.openxmlformats.org/presentationml/2006/main">
  <p:tag name="AS_UNIQUEID" val="1318"/>
</p:tagLst>
</file>

<file path=ppt/tags/tag85.xml><?xml version="1.0" encoding="utf-8"?>
<p:tagLst xmlns:p="http://schemas.openxmlformats.org/presentationml/2006/main">
  <p:tag name="AS_UNIQUEID" val="1320"/>
</p:tagLst>
</file>

<file path=ppt/tags/tag86.xml><?xml version="1.0" encoding="utf-8"?>
<p:tagLst xmlns:p="http://schemas.openxmlformats.org/presentationml/2006/main">
  <p:tag name="AS_UNIQUEID" val="1321"/>
</p:tagLst>
</file>

<file path=ppt/tags/tag87.xml><?xml version="1.0" encoding="utf-8"?>
<p:tagLst xmlns:p="http://schemas.openxmlformats.org/presentationml/2006/main">
  <p:tag name="AS_UNIQUEID" val="1322"/>
</p:tagLst>
</file>

<file path=ppt/tags/tag88.xml><?xml version="1.0" encoding="utf-8"?>
<p:tagLst xmlns:p="http://schemas.openxmlformats.org/presentationml/2006/main">
  <p:tag name="AS_UNIQUEID" val="1323"/>
</p:tagLst>
</file>

<file path=ppt/tags/tag89.xml><?xml version="1.0" encoding="utf-8"?>
<p:tagLst xmlns:p="http://schemas.openxmlformats.org/presentationml/2006/main">
  <p:tag name="AS_UNIQUEID" val="1324"/>
</p:tagLst>
</file>

<file path=ppt/tags/tag9.xml><?xml version="1.0" encoding="utf-8"?>
<p:tagLst xmlns:p="http://schemas.openxmlformats.org/presentationml/2006/main">
  <p:tag name="AS_UNIQUEID" val="1232"/>
</p:tagLst>
</file>

<file path=ppt/tags/tag90.xml><?xml version="1.0" encoding="utf-8"?>
<p:tagLst xmlns:p="http://schemas.openxmlformats.org/presentationml/2006/main">
  <p:tag name="AS_UNIQUEID" val="1326"/>
</p:tagLst>
</file>

<file path=ppt/tags/tag91.xml><?xml version="1.0" encoding="utf-8"?>
<p:tagLst xmlns:p="http://schemas.openxmlformats.org/presentationml/2006/main">
  <p:tag name="AS_UNIQUEID" val="1327"/>
</p:tagLst>
</file>

<file path=ppt/tags/tag92.xml><?xml version="1.0" encoding="utf-8"?>
<p:tagLst xmlns:p="http://schemas.openxmlformats.org/presentationml/2006/main">
  <p:tag name="AS_UNIQUEID" val="1328"/>
</p:tagLst>
</file>

<file path=ppt/tags/tag93.xml><?xml version="1.0" encoding="utf-8"?>
<p:tagLst xmlns:p="http://schemas.openxmlformats.org/presentationml/2006/main">
  <p:tag name="AS_UNIQUEID" val="1329"/>
</p:tagLst>
</file>

<file path=ppt/tags/tag94.xml><?xml version="1.0" encoding="utf-8"?>
<p:tagLst xmlns:p="http://schemas.openxmlformats.org/presentationml/2006/main">
  <p:tag name="AS_UNIQUEID" val="1330"/>
</p:tagLst>
</file>

<file path=ppt/tags/tag95.xml><?xml version="1.0" encoding="utf-8"?>
<p:tagLst xmlns:p="http://schemas.openxmlformats.org/presentationml/2006/main">
  <p:tag name="AS_UNIQUEID" val="1331"/>
</p:tagLst>
</file>

<file path=ppt/tags/tag96.xml><?xml version="1.0" encoding="utf-8"?>
<p:tagLst xmlns:p="http://schemas.openxmlformats.org/presentationml/2006/main">
  <p:tag name="AS_UNIQUEID" val="1333"/>
</p:tagLst>
</file>

<file path=ppt/tags/tag97.xml><?xml version="1.0" encoding="utf-8"?>
<p:tagLst xmlns:p="http://schemas.openxmlformats.org/presentationml/2006/main">
  <p:tag name="AS_UNIQUEID" val="1334"/>
</p:tagLst>
</file>

<file path=ppt/tags/tag98.xml><?xml version="1.0" encoding="utf-8"?>
<p:tagLst xmlns:p="http://schemas.openxmlformats.org/presentationml/2006/main">
  <p:tag name="AS_UNIQUEID" val="1335"/>
</p:tagLst>
</file>

<file path=ppt/tags/tag99.xml><?xml version="1.0" encoding="utf-8"?>
<p:tagLst xmlns:p="http://schemas.openxmlformats.org/presentationml/2006/main">
  <p:tag name="AS_UNIQUEID" val="1336"/>
</p:tagLst>
</file>

<file path=ppt/theme/theme1.xml><?xml version="1.0" encoding="utf-8"?>
<a:theme xmlns:a="http://schemas.openxmlformats.org/drawingml/2006/main" name="Office 主题">
  <a:themeElements>
    <a:clrScheme name="Office">
      <a:dk1>
        <a:srgbClr val="000000"/>
      </a:dk1>
      <a:lt1>
        <a:srgbClr val="FFFFFF"/>
      </a:lt1>
      <a:dk2>
        <a:srgbClr val="000000"/>
      </a:dk2>
      <a:lt2>
        <a:srgbClr val="FFFFFF"/>
      </a:lt2>
      <a:accent1>
        <a:srgbClr val="000000"/>
      </a:accent1>
      <a:accent2>
        <a:srgbClr val="000000"/>
      </a:accent2>
      <a:accent3>
        <a:srgbClr val="000000"/>
      </a:accent3>
      <a:accent4>
        <a:srgbClr val="000000"/>
      </a:accent4>
      <a:accent5>
        <a:srgbClr val="000000"/>
      </a:accent5>
      <a:accent6>
        <a:srgbClr val="FFFFFF"/>
      </a:accent6>
      <a:hlink>
        <a:srgbClr val="0563C1"/>
      </a:hlink>
      <a:folHlink>
        <a:srgbClr val="954F72"/>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5312</Words>
  <Application>WPS 演示</Application>
  <PresentationFormat/>
  <Paragraphs>302</Paragraphs>
  <Slides>20</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20</vt:i4>
      </vt:variant>
    </vt:vector>
  </HeadingPairs>
  <TitlesOfParts>
    <vt:vector size="40" baseType="lpstr">
      <vt:lpstr>Arial</vt:lpstr>
      <vt:lpstr>宋体</vt:lpstr>
      <vt:lpstr>Wingdings</vt:lpstr>
      <vt:lpstr>黑体</vt:lpstr>
      <vt:lpstr>Arial Black</vt:lpstr>
      <vt:lpstr>Impact</vt:lpstr>
      <vt:lpstr>微软雅黑</vt:lpstr>
      <vt:lpstr>Arial Black</vt:lpstr>
      <vt:lpstr>Times New Roman</vt:lpstr>
      <vt:lpstr>迷你简卡通</vt:lpstr>
      <vt:lpstr>Comic Sans MS</vt:lpstr>
      <vt:lpstr>Calibri</vt:lpstr>
      <vt:lpstr>Cambria</vt:lpstr>
      <vt:lpstr>心有猛虎喵呜喵呜</vt:lpstr>
      <vt:lpstr>Arial Unicode MS</vt:lpstr>
      <vt:lpstr>Dotum</vt:lpstr>
      <vt:lpstr>华文细黑</vt:lpstr>
      <vt:lpstr>Malgun Gothic</vt:lpstr>
      <vt:lpstr>Office 主题</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迷茫</cp:lastModifiedBy>
  <cp:revision>48</cp:revision>
  <cp:lastPrinted>2022-08-01T10:32:00Z</cp:lastPrinted>
  <dcterms:created xsi:type="dcterms:W3CDTF">2022-08-01T10:32:00Z</dcterms:created>
  <dcterms:modified xsi:type="dcterms:W3CDTF">2024-04-23T09:58:44Z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0D4609F5D0B240A0B164CF39C6FAC499_13</vt:lpwstr>
  </property>
  <property fmtid="{D5CDD505-2E9C-101B-9397-08002B2CF9AE}" pid="7" name="KSOProductBuildVer">
    <vt:lpwstr>2052-12.1.0.16417</vt:lpwstr>
  </property>
</Properties>
</file>